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2.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62" r:id="rId3"/>
    <p:sldId id="372" r:id="rId4"/>
    <p:sldId id="373" r:id="rId5"/>
    <p:sldId id="357" r:id="rId6"/>
    <p:sldId id="355" r:id="rId7"/>
    <p:sldId id="293" r:id="rId8"/>
    <p:sldId id="275" r:id="rId9"/>
    <p:sldId id="276" r:id="rId10"/>
    <p:sldId id="277" r:id="rId11"/>
    <p:sldId id="361" r:id="rId12"/>
    <p:sldId id="362" r:id="rId13"/>
    <p:sldId id="278" r:id="rId14"/>
    <p:sldId id="282" r:id="rId15"/>
    <p:sldId id="279" r:id="rId16"/>
    <p:sldId id="375" r:id="rId17"/>
    <p:sldId id="394" r:id="rId18"/>
    <p:sldId id="395" r:id="rId19"/>
    <p:sldId id="396" r:id="rId20"/>
    <p:sldId id="296" r:id="rId21"/>
    <p:sldId id="376" r:id="rId22"/>
    <p:sldId id="378" r:id="rId23"/>
    <p:sldId id="391" r:id="rId24"/>
    <p:sldId id="377" r:id="rId25"/>
    <p:sldId id="380" r:id="rId26"/>
    <p:sldId id="384" r:id="rId27"/>
    <p:sldId id="385" r:id="rId28"/>
    <p:sldId id="386" r:id="rId29"/>
    <p:sldId id="383" r:id="rId30"/>
    <p:sldId id="392" r:id="rId31"/>
    <p:sldId id="393" r:id="rId32"/>
    <p:sldId id="387" r:id="rId33"/>
    <p:sldId id="388" r:id="rId34"/>
    <p:sldId id="389" r:id="rId35"/>
    <p:sldId id="381" r:id="rId36"/>
    <p:sldId id="382" r:id="rId37"/>
    <p:sldId id="288" r:id="rId38"/>
    <p:sldId id="287" r:id="rId39"/>
    <p:sldId id="379" r:id="rId40"/>
    <p:sldId id="258" r:id="rId41"/>
    <p:sldId id="290" r:id="rId42"/>
    <p:sldId id="363" r:id="rId43"/>
    <p:sldId id="364" r:id="rId44"/>
    <p:sldId id="365" r:id="rId45"/>
    <p:sldId id="366" r:id="rId46"/>
    <p:sldId id="292" r:id="rId47"/>
    <p:sldId id="342" r:id="rId48"/>
    <p:sldId id="280" r:id="rId49"/>
    <p:sldId id="283" r:id="rId50"/>
    <p:sldId id="285" r:id="rId51"/>
    <p:sldId id="369" r:id="rId52"/>
    <p:sldId id="367" r:id="rId53"/>
    <p:sldId id="368" r:id="rId54"/>
    <p:sldId id="336" r:id="rId55"/>
    <p:sldId id="286" r:id="rId56"/>
    <p:sldId id="37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368D43-C2E8-46A2-97E4-FC64593BD34C}" v="11" dt="2026-06-02T19:05:59.6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32" autoAdjust="0"/>
    <p:restoredTop sz="92857" autoAdjust="0"/>
  </p:normalViewPr>
  <p:slideViewPr>
    <p:cSldViewPr snapToGrid="0">
      <p:cViewPr varScale="1">
        <p:scale>
          <a:sx n="76" d="100"/>
          <a:sy n="76" d="100"/>
        </p:scale>
        <p:origin x="1214"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9T17:32:56.173"/>
    </inkml:context>
    <inkml:brush xml:id="br0">
      <inkml:brushProperty name="width" value="0.1" units="cm"/>
      <inkml:brushProperty name="height" value="0.1" units="cm"/>
      <inkml:brushProperty name="color" value="#004F8B"/>
    </inkml:brush>
  </inkml:definitions>
  <inkml:trace contextRef="#ctx0" brushRef="#br0">0 1 24575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1:27.422"/>
    </inkml:context>
    <inkml:brush xml:id="br0">
      <inkml:brushProperty name="width" value="0.06667" units="cm"/>
      <inkml:brushProperty name="height" value="0.06667" units="cm"/>
      <inkml:brushProperty name="color" value="#3165BB"/>
    </inkml:brush>
  </inkml:definitions>
  <inkml:trace contextRef="#ctx0" brushRef="#br0">2292 18608 5248,'-6'4'2016,"6"0"-1088,0 0-736,0-4 480,0 3-416,0 2-128,0-1-96,-4 0-32,-2 4 0,3 0-96,3 0 64,-5 0-192,5-4 0,0-4 32,0 0 32,5-8 96,-2-4 96,7-4 0,-2-8 64,3-6 64,2 2 64,1 1-192,4-2 0,-4 1-32,4 0 0,4-10 0,5 3 64,10-2-96,3 0 0,8-4-128,0 1-32,11 0 96,-4 0 96,-1 4 32,2 2-32,-2 8 32,6 0-32,0 3-96,6 2 64,12 5 160,10-1 64,-8 10 0,2 2-32,1 2-32,0 3 64,7-5-32,10 2 0,9-1-32,-4 4 64,1 0-32,2 4 0,10-1-32,14 5 0,0 4 0,-4 5 0,-2 3-64,16 6-64,4 0 96,4 3 0,-4 0-32,4-1-64,5 4 32,0 5-32,-9-2 0,-2 3 0,16-2 0,4 0 0,-4 0 0,0 2 64,-2 6-96,12-12 0,-8 4 32,-2-4 64,8 0-96,14-3 0,0 4 32,-14-5 0,19 5 0,5-1 0,-11-3 0,-2-1 0,11-1 0,47 10 64,-23 0-96,1-5 0,-2-9-32,-17-2 0,4-4 64,10-5 0,-1-4 128,-9-4 160,14 0 32,-1-4 64,3-4-64,-12-12-32,11 4-32,-12-1 0,3-8 0,7 7 0,6 0-64,-14 2 32,19-3-192,-7-2-32,-7-3 0,14-4 64,-7-4-96,-12-6-64,1-1 64,7-2 64,-8 5-64,-5-5 0,9-12 32,2 14 64,-11-6-96,5 5 0,4-5 32,-4 4 64,-5 2-32,13 6-32,-12-3 32,-1 4-32,15 2 0,-1 3 0,-8-9 0,2 0 64,6-1-96,-9 1 0,0 0 32,27 0 0,-18 6 0,-9 6 0,17 8 0,-3 7 0,-9 2 0,12 3 0,-8 8 0,-4 4 64,4 5 160,4 3 192,-12 9-160,2 3-64,6 0-192,-4-4 0,-10 9 0,9-5 64,-4 0-96,-9-3 0,9-5 96,8 0 32,-13-4-32,2 1-64,7-1 32,-14-5 32,-8-1-32,-8 9-32,7-11 32,-12 17-32,-6 3 0,-10 1 0,12 2-96,-2 11 64,-14 2 96,2 0 32,-2 6 32,4-14 64,-6 9-97,-11-9 1,-4-5-32,-7-9-64,12-6-191,-1-8-33,-10-4 32,11-8 96,9-8 64,8-4 32,0-5 0,6-12 64,11 1 32,3-8 32,-8 0-160,8 0-32,8 2-128,-5 11 32,-14 12-64,0 5 64,15 12 160,-1 5 64,-9-2 128,-15-3 32,7 0-256,-2-12-32,-3-6 0,-14-8 96,4-8-64,10 0-64,-10-5-736,-19-2-320,-12-11-2848</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39"/>
    </inkml:context>
    <inkml:brush xml:id="br0">
      <inkml:brushProperty name="width" value="0.05" units="cm"/>
      <inkml:brushProperty name="height" value="0.05" units="cm"/>
    </inkml:brush>
  </inkml:definitions>
  <inkml:trace contextRef="#ctx0" brushRef="#br0">0 0 24575,'233'21'0,"-217"-19"0,170 25 0,28 5 0,3-18 0,-178-15 0,-18 0 0,1 1 0,-1 1 0,1 1 0,-1 0 0,27 8 0,-43-8 0,0 0 0,0 0 0,9 6 0,-10-5 0,0 0 0,0-1 0,0 0 0,0 0 0,1 0 0,6 1 0,2-1 0,0-1 0,0-1 0,0 0 0,0-1 0,1 0 0,18-5 0,-11 2 0,28 0 0,-44 3 0,192 2 0,-182 1 0,1 1 0,25 7 0,-26-5 0,1-1 0,19 2 0,-15-4 0,0-1 0,0 0 0,-1-1 0,1-2 0,0 0 0,-1 0 0,22-7 0,19-10-1365,-46 13-5461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0"/>
    </inkml:context>
    <inkml:brush xml:id="br0">
      <inkml:brushProperty name="width" value="0.05" units="cm"/>
      <inkml:brushProperty name="height" value="0.05" units="cm"/>
    </inkml:brush>
  </inkml:definitions>
  <inkml:trace contextRef="#ctx0" brushRef="#br0">0 835 24575,'9'1'0,"1"0"0,-1 0 0,0 1 0,1 0 0,-1 0 0,0 1 0,-1 0 0,1 1 0,0 0 0,-1 1 0,14 9 0,6 7 0,48 47 0,-9-6 0,-8-11 0,-35-29 0,35 25 0,-33-27 0,19 12 0,-41-29 0,1-1 0,0 1 0,0-1 0,0 0 0,0 0 0,1-1 0,6 2 0,-10-3 0,0 0 0,0 0 0,0 0 0,1 0 0,-1-1 0,0 1 0,0-1 0,0 0 0,0 1 0,0-1 0,0 0 0,0 0 0,0 0 0,-1 0 0,1-1 0,0 1 0,-1 0 0,1-1 0,-1 1 0,2-3 0,4-4 0,0-1 0,9-16 0,-12 19 0,3-7 0,-1 1 0,0-1 0,-1-1 0,-1 1 0,0 0 0,4-26 0,3-88 0,-2 19 0,-6 86 0,2 0 0,0 0 0,16-40 0,-15 50 0,0-1 0,0 1 0,2 0 0,-1 1 0,1 0 0,1 0 0,15-14 0,-14 15 0,-1 0 0,0-1 0,0 0 0,-1-1 0,-1 0 0,0 0 0,0-1 0,-1 1 0,6-22 0,17-60 0,-26 81 0,-1 0 0,0-1 0,-1 1 0,0 0 0,-2-19 0,-7-11 0,5 31 0,-2-25 0,4 32 0,1 0 0,0 0 0,0 0 0,0-1 0,1 1 0,0 0 0,0 0 0,0 0 0,1 0 0,-1 0 0,1 0 0,1 0 0,-1 1 0,1-1 0,-1 1 0,1-1 0,0 1 0,1 0 0,-1 0 0,1 1 0,0-1 0,0 1 0,0-1 0,0 1 0,0 0 0,6-2 0,-1 1 0,1 0 0,-1 1 0,0 1 0,1-1 0,-1 1 0,1 1 0,0 0 0,0 0 0,-1 1 0,1 0 0,0 1 0,0 0 0,-1 0 0,12 4 0,7 4 0,0 0 0,-1 2 0,36 21 0,-40-21 0,33 19 0,-32-15 0,1-2 0,1-1 0,37 13 0,86 19 0,-116-36 0,-18-4 0,9 3 0,36 5 0,-52-11 0,-1 0 0,0-1 0,0 0 0,0 0 0,0-1 0,0 0 0,0 0 0,0 0 0,13-5 0,-13 3-97,0 1-1,1 0 1,-1 0-1,1 1 1,-1 0-1,1 0 1,-1 1-1,1 0 1,-1 0-1,1 0 1,0 1-1,-1 1 0,9 2 1,-3 0-6729</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1"/>
    </inkml:context>
    <inkml:brush xml:id="br0">
      <inkml:brushProperty name="width" value="0.05" units="cm"/>
      <inkml:brushProperty name="height" value="0.05" units="cm"/>
    </inkml:brush>
  </inkml:definitions>
  <inkml:trace contextRef="#ctx0" brushRef="#br0">99 161 24575,'32'-34'0,"-20"20"0,0 1 0,1 1 0,0 0 0,18-11 0,-19 15 0,1 2 0,-1 0 0,2 0 0,-1 1 0,0 1 0,1 0 0,16-2 0,-9 3 0,-1 0 0,1 2 0,0 1 0,26 3 0,-41-3 0,0 1 0,0 0 0,-1 0 0,1 1 0,0 0 0,-1 0 0,0 0 0,1 1 0,-1-1 0,0 1 0,0 1 0,0-1 0,-1 1 0,1 0 0,-1 0 0,0 0 0,0 0 0,0 1 0,-1-1 0,1 1 0,-1 0 0,0 0 0,-1 0 0,1 1 0,-1-1 0,0 1 0,0-1 0,-1 1 0,0 0 0,1 6 0,-1-4 0,0 0 0,-1 0 0,0 0 0,0 0 0,-1 0 0,0-1 0,0 1 0,-1 0 0,0-1 0,0 1 0,-1-1 0,0 1 0,0-1 0,-1 0 0,0 0 0,0-1 0,-1 1 0,1-1 0,-2 0 0,-8 9 0,-6 6 0,4-4 0,0-1 0,-1 0 0,-33 23 0,-91 38 0,24-15 0,109-57 0,0 0 0,0 0 0,0-1 0,-1 0 0,0 0 0,0-1 0,0-1 0,0 1 0,0-2 0,-1 1 0,-9 0 0,14-2 0,-22 0 0,22-1 0,13-1 0,96-14 0,124-2 0,-219 18 0,0 1 0,-1-1 0,1 1 0,-1 1 0,1-1 0,-1 1 0,0 1 0,1 0 0,-1 0 0,12 7 0,-11-6 9,0 0-1,0 0 1,0-1-1,1-1 0,-1 0 1,19 2-1,0-2-192,29-3 1,-19 0-874,-24 1-5769</inkml:trace>
</inkml:ink>
</file>

<file path=ppt/ink/ink10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1396.12268" units="1/cm"/>
          <inkml:channelProperty channel="Y" name="resolution" value="2482.34839" units="1/cm"/>
        </inkml:channelProperties>
      </inkml:inkSource>
      <inkml:timestamp xml:id="ts0" timeString="2016-12-04T17:59:40.528"/>
    </inkml:context>
    <inkml:brush xml:id="br0">
      <inkml:brushProperty name="width" value="0.07634" units="cm"/>
      <inkml:brushProperty name="height" value="0.07634" units="cm"/>
      <inkml:brushProperty name="color" value="#008000"/>
      <inkml:brushProperty name="fitToCurve" value="1"/>
    </inkml:brush>
  </inkml:definitions>
  <inkml:trace contextRef="#ctx0" brushRef="#br0">928 3070,'0'0,"10"3,-10-3,0 0,0 0,0 0,7-6,-7 6,0 0,0 0,9-9,-9 9,6-4,-6 4,9-13,-5 6,3-4,1-1,-2-2,1-5,2-1,-1-1,-1-4,1 1,-4-3,1 1,-1-1,-4-2,0 3,-4-1,-1 0,-2-2,0 2,-4-1,0-1,-2 0,-2 0,0 1,0 0,-2 2,0 3,-1-1,1 1,-2 0,2 2,-3-1,1-3,-1-2,1 0,-1-1,1-1,1-2,0-1,2-1,0 1,2 0,-3-2,2 1,0-1,-2 0,-1-1,0 0,0-1,-3 1,3-1,-3 0,1 2,1 1,-1 2,2 0,0 0,-2 1,0 0,2-2,0 1,0-3,0 0,1 0,1-1,0 0,2-2,0 3,0 2,1 0,0 2,-2 0,2 0,2 3,-2-1,3 1,1 0,3 1,1 1,5 0,-3 1,7 1,0-2,6 6,-2-7,6 5,-1 2,-5-1,-4 1,-4 19</inkml:trace>
  <inkml:trace contextRef="#ctx0" brushRef="#br0" timeOffset="2">523 1599,'0'0,"0"0,-11-2,11 2,-7 0,7 0,-6 6,6-6,-4 8,4-8,4 11,1-4,3 3,2 0,3 3,2 0,3 4,-1-1,2 1,2 2,2-2,2 1,1 1,2-3,1 1,5-1,2 1,1-1,2 0,2-1,0 3,4-4,-2 3,0 0,2-1,-1 2,-1 1,4 1,-2-3,-2 3,3 0,-1 1,-2-1,0 0,0-1,-2-2,0 0,0 0,-2-3,-1 2,-1-3,2-3,-5 0,1-3,-3-1,3-2,-5-1,1-3,-2 0,-1 0,0-5,-4 1,0 2,-1-1,-1 1,-2 2,-1 0,2 0,-1 5,1 0,-1-1,1 2,-1 0,3-1,-3-2,1 0,-1-3,0 0,0 0,-2-4,1 1,-4-2,0 5,-6-8,4 8,-13 0,7 0,-7 0,0 0</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1396.12268" units="1/cm"/>
          <inkml:channelProperty channel="Y" name="resolution" value="2482.34839" units="1/cm"/>
        </inkml:channelProperties>
      </inkml:inkSource>
      <inkml:timestamp xml:id="ts0" timeString="2016-12-04T17:59:40.546"/>
    </inkml:context>
    <inkml:brush xml:id="br0">
      <inkml:brushProperty name="width" value="0.07634" units="cm"/>
      <inkml:brushProperty name="height" value="0.07634" units="cm"/>
      <inkml:brushProperty name="color" value="#FF9900"/>
      <inkml:brushProperty name="fitToCurve" value="1"/>
    </inkml:brush>
    <inkml:brush xml:id="br1">
      <inkml:brushProperty name="width" value="0.07634" units="cm"/>
      <inkml:brushProperty name="height" value="0.07634" units="cm"/>
      <inkml:brushProperty name="color" value="#008000"/>
      <inkml:brushProperty name="fitToCurve" value="1"/>
    </inkml:brush>
    <inkml:context xml:id="ctx1">
      <inkml:inkSource xml:id="inkSrc3">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1" timeString="2016-12-05T11:39:00.392"/>
    </inkml:context>
    <inkml:brush xml:id="br2">
      <inkml:brushProperty name="width" value="0.06667" units="cm"/>
      <inkml:brushProperty name="height" value="0.06667" units="cm"/>
      <inkml:brushProperty name="color" value="#ED1C24"/>
    </inkml:brush>
  </inkml:definitions>
  <inkml:trace contextRef="#ctx0" brushRef="#br0">5735 8002,'2'11,"2"0,-4-11,0 0,0 0,0 0,0 0</inkml:trace>
  <inkml:trace contextRef="#ctx0" brushRef="#br1" timeOffset="-6">5711 8638,'7'14,"-7"-7,7 0,-3 2,-4-9,6 13,-6-13</inkml:trace>
  <inkml:trace contextRef="#ctx0" brushRef="#br0" timeOffset="1">5769 8449,'0'-20,"0"5,5-1,1-1,3 5,-9 12</inkml:trace>
  <inkml:trace contextRef="#ctx1" brushRef="#br2">8100 7668 128,'-47'-51'0</inkml:trace>
  <inkml:trace contextRef="#ctx0" brushRef="#br0" timeOffset="-19">7806 7790,'-8'-5,"-5"-6,-3-1,-3-2,-6-4,-2-1,-2 2,-3 2,-1 3,1 4,-1 3,4 5,3 7,4 3,5 3,6 4,4 2,7 1,11 2,2-2,7 2,5-1,7-3,3-3,4-2,3-3,0-6,-1-1,-3-6,-1-2,-7-7,-3-1,-10-4,-5-3,-12-4,-4 0,-12-1,-8 2,-5 3,-5 3,-2 8,-2 6,2 9,2 8,6 9,5 3,6 5,7 0,5 0,8-1,9-6,4-5,7-6,3-4,2-7,3-4,0-4,-2-5,-4-3,-3-3,-6-4,-4 0,-12-4,-4-2,-11 1,-7 0,-8 3,-5 3,-5 4,-3 6,4 10,2 3,7 11,6 3,11 7,5 2,8 0,10-1,6-1,5-5,4-6,3-5,1-8,1-2,-2-8,2-3,-10-5,-1-3,-11-2,-6-2,-12 1,-8-1,-11 4,-6 4,-7 6,-2 6,0 11,0 7,5 7,7 7,7 4,7 1,11-1,4-2,8-5,7-6,6-6,2-8,5-7,1-6,-4-5,0-4,-6-7,-2 0,-10-2,-4 1,-7 2,-7 4,-4 4,-4 7,-1 9,-1 6,5 10,6 1,7 6,8-2,15 2,8-7,18 0,9-11,7-9,4-9,3-10,-66 23</inkml:trace>
  <inkml:trace contextRef="#ctx0" brushRef="#br1" timeOffset="-3">6833 8404,'7'6,"2"2,-9-8,11 12,-11-12,12 10,-5-4,-7-6,7 6,-7-6</inkml:trace>
  <inkml:trace contextRef="#ctx0" brushRef="#br0" timeOffset="-2">6275 8183,'-3'8,"3"3,-5-4,5 0,0-7,0 0,0 0,0 0,8 3,-8-3</inkml:trace>
  <inkml:trace contextRef="#ctx0" brushRef="#br0" timeOffset="-1">6196 7800,'26'14,"-3"-5,-1 0,-7-4,3-5,3 0,1-5,-22 5</inkml:trace>
  <inkml:trace contextRef="#ctx0" brushRef="#br1" timeOffset="-5">6136 8103,'17'12,"-2"-9,0 2,0 0,-2-5,6 5,-3-5,-16 0</inkml:trace>
  <inkml:trace contextRef="#ctx0" brushRef="#br1" timeOffset="-4">6528 8236,'17'4,"-2"1,-4-1,0 3,-1-1,-1 4,-1 1,-1 2,0-3,-1 3,-1-3,2 0,0-2,0-1,2 0,0-2,1-1,-1-3,1 2,-1-3,-2 4,3-1,-10-3,13 0,-13 0</inkml:trace>
</inkml:ink>
</file>

<file path=ppt/ink/ink10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1396.12268" units="1/cm"/>
          <inkml:channelProperty channel="Y" name="resolution" value="2482.34839" units="1/cm"/>
        </inkml:channelProperties>
      </inkml:inkSource>
      <inkml:timestamp xml:id="ts0" timeString="2016-12-04T17:59:40.559"/>
    </inkml:context>
    <inkml:brush xml:id="br0">
      <inkml:brushProperty name="width" value="0.07634" units="cm"/>
      <inkml:brushProperty name="height" value="0.07634" units="cm"/>
      <inkml:brushProperty name="color" value="#800080"/>
      <inkml:brushProperty name="fitToCurve" value="1"/>
    </inkml:brush>
    <inkml:brush xml:id="br1">
      <inkml:brushProperty name="width" value="0.07634" units="cm"/>
      <inkml:brushProperty name="height" value="0.07634" units="cm"/>
      <inkml:brushProperty name="color" value="#FF9900"/>
      <inkml:brushProperty name="fitToCurve" value="1"/>
    </inkml:brush>
    <inkml:brush xml:id="br2">
      <inkml:brushProperty name="width" value="0.07634" units="cm"/>
      <inkml:brushProperty name="height" value="0.07634" units="cm"/>
      <inkml:brushProperty name="color" value="#008000"/>
      <inkml:brushProperty name="fitToCurve" value="1"/>
    </inkml:brush>
  </inkml:definitions>
  <inkml:trace contextRef="#ctx0" brushRef="#br0">6968 6713,'0'0,"0"0,-5-12,10 3,-2-4,5-1,-1-5,4-1,-1 0,1-1,-1 4,-4-2,2 8,-6 1,-2 10,0 0,0 0,0 0</inkml:trace>
  <inkml:trace contextRef="#ctx0" brushRef="#br0" timeOffset="1">6973 6497,'-13'8,"-2"1,1 0,2 3,-3-1,3-1,1-3,6 4,-3-8,8-3,0 0</inkml:trace>
  <inkml:trace contextRef="#ctx0" brushRef="#br0" timeOffset="2">7083 6486,'-5'11,"5"0,-8-2,8-9,-4 9,4-9,0 6,0-6,0 0,8 13,-8-13,12 14,-5-4,2 3,0 1,2 2,0-1,3-2,-1 5,-5-9,5 3,-13-12</inkml:trace>
  <inkml:trace contextRef="#ctx0" brushRef="#br0" timeOffset="3">7005 6508,'0'0,"8"0,-8 0,0 0,11-9,-4 6,0-1,1 0,3 4,-3-5,5 5,-13 0</inkml:trace>
  <inkml:trace contextRef="#ctx0" brushRef="#br0" timeOffset="4">7190 6241,'0'0,"-8"-4,1-2,7 6,-13-13,5 6,-3 2,-2 1,-2-1,0 5,-2 0,0 5,-1 0,-1 5,1 1,1 0,0 3,3 0,3 0,2 0,6 1,3-1,0 0,8 1,2-1,2 1,3-2,1 2,2-3,1 0,2-1,0-2,3-2,-1-3,2-4,0 0,1-7,0-1,-2-6,-2-3,-1-1,-4-2,-4-2,-4-1,-5 2,-4-1,-11 2,-3 2,-4 4,-6 3,-2 6,-4 5,-2 0,4 7,0-4,28-3</inkml:trace>
  <inkml:trace contextRef="#ctx0" brushRef="#br1" timeOffset="-10">4970 6697,'0'0,"0"0,-4-8,-7 1,-2 3,-4-2,-4 1,-3 1,-4 0,-3 0,-3 4,0-3,-1 3,3 4,0 0,6 5,3 1,8 4,8 2,7 3,8-2,9 1,5-4,6-2,6-4,3-5,2-3,0-7,1-2,-5-4,-3 1,-4-4,-7 1,-8-1,-7 0,-10 1,-6 1,-10 2,-7 1,-6 3,-3 2,-3 6,0 0,4 10,0 2,7 5,6 3,9 3,4-2,9 3,5-4,7-3,8-2,3-8,3-3,2-7,0-4,2-6,-4-1,-3-5,-3 0,-7-4,-6 1,-7 1,-4 2,-8 3,-5 5,-5 4,-3 5,-1 5,0 3,5 4,1 2,8 2,4 0,8 0,11-2,5 0,7-3,6 0,2-5,2-1,1-3,-1-3,-3 0,-3-5,-2 1,-8-5,-5 4,-9-5,-7 2,-10-3,-7 2,-7 1,-4 6,-4 2,-1 3,3 8,3 6,9 7,3-1,14 9,3-3,10-3,6-3,-14-20</inkml:trace>
  <inkml:trace contextRef="#ctx0" brushRef="#br1" timeOffset="-9">5511 6588,'0'9,"0"-3,-7 0,-4-9,-3-1,-2-2,-5-2,-2-2,-6-2,1 2,-4 0,0 2,2 4,2 4,4 3,6 6,6 5,10 5,7 1,8 3,7-2,6 1,4-5,3-6,5-1,0-7,1-3,-3-4,-1-2,-6-4,-3-1,-7-4,-8 1,-9-2,-8 2,-9 0,-5 4,-8 4,-4 6,-1 2,-1 6,0 6,4 3,6 2,6 0,7-3,6-1,8-5,6-3,7-4,5-3,3-7,5-3,-3-3,-1-1,-2-3,-6 0,-8-1,-7 1,-8 4,-5 5,-9 5,-3 3,-3 10,-3 3,1 5,5 4,2 1,4-2,7-1,3-5,10-7,5-4,6-4,3-7,1-6,3 0,0-5,-1-1,-7-1,-2 1,-5 2,-6 3,-3 7,-5 3,-2 10,-5 5,6 6,1 6,5 4,3-27</inkml:trace>
  <inkml:trace contextRef="#ctx0" brushRef="#br2" timeOffset="-8">4276 6706,'0'0,"-10"6,10-6,0 0,-10 4,10-4,0 0,-6 0,6 0,0 0,-5-7,5 7,-5-11,3 3,-1 0,0-2,-1-3,4 0,-4-1,4-2,0-2,0-1,0 0,0-1,0 2,3 1,-3 1,0 1,2 0,-2 4,0-1,0 0,0-1,0-2,3 0,-3-1,-3-2,3-2,0 0,-2-3,2 0,-2 0,2 2,-4-3,4 5,-5-1,2 6,0 1,0 5,3 8,-4-8,4 8,0 0,0 9,0-9</inkml:trace>
  <inkml:trace contextRef="#ctx0" brushRef="#br1" timeOffset="-2">6360 6722,'-11'0,"-2"-4,-4-2,2 3,-11-4,2 0,-8-1,0 4,-3 0,0 1,-3 3,1 0,-1 3,3 1,3 3,4 2,4 4,6 3,8 2,10 2,6 0,8-2,9 2,5-3,8-4,6-2,1-2,4-3,1-2,1-4,-2 0,-2-5,-7-3,-4 2,-6-6,-7 1,-10-4,-10-1,-11-1,-9 0,-9 1,-11-2,-4 5,-4 2,-2 5,3 6,5 4,5 5,10 5,8 3,10 2,8-1,8 1,5-2,7-4,6-5,1-2,4-1,-3-5,2-3,-5-2,-1-1,-10-3,-3-2,-8-1,-6-1,-8-1,-6-1,-5 2,-4 2,-2 2,-3 3,3 6,1 7,7 5,1 3,6 3,6 2,3 1,8-1,5-3,4-2,5-4,5-5,0-6,3-1,-2-8,2-2,-4-4,-1-2,-8-3,-3 0,-5-1,-5 1,-8 0,-3 5,-4 3,-5 5,-1 7,-1 1,2 9,0 3,2 4,3-1,4 0,5-2,6-1,0-5,10-2,1-6,4 0,0-4,3-2,-1-3,4 2,-8-3,-2-3,-3 2,-5-6,-3 17</inkml:trace>
  <inkml:trace contextRef="#ctx0" brushRef="#br0" timeOffset="-1">6854 6868,'0'-6,"0"6,0 0,4-8,-4 8,0 0,2-7,-2 7,0 0,0 0,0-6,0 6,0-7,0 7,6-13,-4 2,4 0,1-4,2-2,4 0,-2-3,2 3,1 0,-1 3,-1 1,-3 4,-1 4,-8 5,11-5,-11 5,3 8,-3-8,0 12,0-3,0-1,0 4,0-2,0 6,0 0,0 4,0 2,-3 1,-1 1,0 2,-1 0,0-3,-2-3,2-2,-1-7,0-1,6-10,-7 4,7-4,-2-8,2-1,0-5,0 14</inkml:trace>
  <inkml:trace contextRef="#ctx0" brushRef="#br1" timeOffset="-45.01">4934 7054,'0'0,"0"0,0 0,0 0,-7-5,0 0,-1 1,-1 1,-1-2,-1 4,-2-2,0 3,0 3,-1 1,-1 2,-1 1,1 2,1 0,-1-1,3 1,1-1,5 1,0-1,6 1,0-2,7 3,0-4,3 2,3-1,0-1,1-3,0-3,1 3,-1-8,3 5,-3-7,4 3,-5-4,3 2,-2-5,0 2,-2-1,-1 0,-2-1,-3-1,-2 1,-4 0,0 3,-7-1,0 5,-3 1,-1 3,-3 0,3 3,-4-2,4 4,-2-5,13 0,-11 7,11-7,0 0,0 0,0 0</inkml:trace>
  <inkml:trace contextRef="#ctx0" brushRef="#br1" timeOffset="-42">4927 7061,'-22'3,"3"5,-2-5,-1-7,4 4,0-10,18 10</inkml:trace>
  <inkml:trace contextRef="#ctx0" brushRef="#br1" timeOffset="-41.01">5021 7091,'7'13,"4"0,-11-13,0 0,0 0,0 0,0 0,0 0</inkml:trace>
  <inkml:trace contextRef="#ctx0" brushRef="#br1" timeOffset="-40.01">4828 7038,'-16'11,"-2"-3,3-2,-3-1,3-1,-2-4,0 0,2 3,-1-3,16 0</inkml:trace>
  <inkml:trace contextRef="#ctx0" brushRef="#br1" timeOffset="-39.01">4555 7108,'0'13,"-3"-4,10 2,-1-1,6-1,1-5,5 0,4 0,1-4,3-2,-26 2</inkml:trace>
  <inkml:trace contextRef="#ctx0" brushRef="#br1" timeOffset="-38">4900 7152,'16'-4,"-1"2,-2-3,-3 1,-1 1,-4-3,-5 6,7-7,-7 7,0 0,0 0,0 0,0 0,0 0,0 0,0-9,0 9</inkml:trace>
  <inkml:trace contextRef="#ctx0" brushRef="#br1" timeOffset="-37">5042 7066,'8'-3,"-8"3,-2-11,2 4,-2-1,-2-1,-1-1,-2-1,-6 1,1 3,-5 1,4 6,-3-3,0 8,4 2,4 4,1-2,7 5,0-4,0-10</inkml:trace>
  <inkml:trace contextRef="#ctx0" brushRef="#br1" timeOffset="-6">7714 6970,'-6'24,"0"-3,-3-16,2-5,-2-10,1-3,1-3,7 16</inkml:trace>
  <inkml:trace contextRef="#ctx0" brushRef="#br1" timeOffset="-5">7498 6991,'-6'16,"2"-3,-6-9,0-4,0-7,-1-2,0 0,11 9</inkml:trace>
  <inkml:trace contextRef="#ctx0" brushRef="#br1" timeOffset="-4">7395 7078,'8'13,"0"-7,2 1,-10-7,12 0,-2-1,0-7,-10 8</inkml:trace>
  <inkml:trace contextRef="#ctx0" brushRef="#br1" timeOffset="-7">7619 7103,'-33'-19,"1"1,-2-1,1 3,1 5,-2 6,1 5,5 8,3 4,7 7,6 2,7 5,8 2,11-2,10 0,8-5,8-1,5-6,4-2,1-9,1-3,-6-7,-2-5,-10-4,-4-2,-14-5,-8 0,-14-5,-9 1,-14 2,-7 5,-6 6,-6 7,1 8,-1 8,7 8,6 8,6 3,9 1,8-1,10-1,6-6,12-2,8-6,8-5,7-3,3-5,4 0,-2-5,-2 0,-4-1,-7-3,-7 3,-9-5,-7 2,-10-3,-10 1,-8-2,-6 1,-5 1,-6 1,1 4,-1 3,6 8,4 4,8 5,7 3,10 2,6 1,8 0,8-3,4-5,6-4,1-8,2-3,-2-5,-2-4,-4-6,-5-1,-8 0,-9-1,-8-2,-9 2,-5 2,-8 5,-4 4,0 6,1 6,2 6,6 5,6 5,6 2,7-1,7 1,5-4,5 0,4-6,4-5,1-3,2-6,0-2,-3-5,-1-3,-6-2,-5-4,-6-1,-8-1,-7 1,-6-1,-3 6,-6 1,0 9,-2 2,8 8,2 8,7 4,9 5,3-22</inkml:trace>
  <inkml:trace contextRef="#ctx0" brushRef="#br1" timeOffset="-33">6814 7472,'-8'-9,"-3"0,-4 0,2 1,-7-1,-3 0,-3 1,-2 2,-6 0,1 3,-3 3,1 1,-1 5,1 3,1 4,5 2,6 4,3 1,9 4,5-1,10 1,5-3,10 1,3-4,7-1,5-3,2-5,3-1,2-3,1-1,0-1,2-3,-2 0,-1 0,-2 0,-2 0,-7-4,-3-1,-8 2,-4-3,-9 0,-6-2,-8 0,-7-2,-8-3,-5-1,-6-1,-5-2,0 2,2 0,3 3,2 4,6 2,5 6,10 5,6 1,5 6,2 1,9 2,0-2,7 1,1-4,2-3,-1-3,1-4,0-8,-7-2,-2-4,-7-3,-5-2,-7-1,-5 0,-6 3,-3 5,-4 3,-2 6,3 6,-4 6,7 6,0 2,7 5,3-1,4 1,5-2,2-6,9-2,2-7,2-5,2-8,0-3,1-5,-4-3,-2-4,-6-1,-4-2,-7 5,-4 2,-6 4,1 4,-1 5,3 9,1 3,10 11,3 2,7 4,7 3,-14-26</inkml:trace>
  <inkml:trace contextRef="#ctx0" brushRef="#br1" timeOffset="-3">6787 7052,'-11'0,"1"-4,2-4,0-1,1-1,2-3,1 4,0 0,2 3,2 6,-2-7,2 7,0 0,7 13,1-4,3 2,4 0,2 2,2-3,1-2,1-2,0-3,-3-3,-3 0,-1-6,-5-1,-5-4,-4 0,-2-5,-6 3,-6-3,-3 2,-6 0,-2 1,1 6,-4 4,3 3,3 7,3 7,6 5,7 5,5 3,5 0,5-1,6-2,3-5,4-6,3-6,1-7,1-3,1-7,-2-3,-3-4,-4-2,-7-2,-6-1,-6 1,-7 1,-8 5,-6 3,-6 7,-3 5,1 4,-2 7,5 6,4 5,5 3,8 1,9 1,9-3,6-2,7-7,5-7,6-7,1-5,1-7,0-7,-7-4,-3-6,-5-1,-9 1,-7-3,-12 2,-7 2,-7 6,-4 4,-4 6,-3 6,4 10,0 1,12 14,1 0,12 5,8-4,11 2,-15-23</inkml:trace>
  <inkml:trace contextRef="#ctx0" brushRef="#br2" timeOffset="-11">8659 7892,'0'9,"0"-9,0 0,-6 1,6-1,-8-1,8 1,-9-3,2 3,1 0,-3 0,0 4,-2-1,4 1,-2-4,9 0,-10 3,10-3,0 0,0 0,4-11,-4 11,15-13,-4 5,2-3,2-1,2 0,4-2,2-2,4 0,1-3,4 1,3 0,1 1,3-3,1 1,-1 1,1-2,-1-2,1-1,1 0,2-3,-1-2,1-3,3 0,0-3,1 2,-5-3,3 6,-5-1,-8 2,-1 3,-11 3,-20 22</inkml:trace>
  <inkml:trace contextRef="#ctx0" brushRef="#br1" timeOffset="-35">5819 7210,'-26'-3,"3"3,-1 5,-2 1,8 4,-2-2,6 3,3-2,2-1,9 0,0-8,0 0,9 4,0-7,-9 3</inkml:trace>
  <inkml:trace contextRef="#ctx0" brushRef="#br1" timeOffset="-36">5827 7181,'-15'0,"-6"-4,0 4,-5-3,-1 0,0 3,1 0,0 4,0 0,3 4,2 1,2 4,2 0,0 3,6-1,-1 0,7 3,5-2,4 1,9-2,3 2,9-3,4 0,5-1,4-2,-1-2,1-1,-2-3,-1-5,-3 0,-5-5,-4-1,-3-6,-7-1,-4-2,-7-5,-6 0,-7 0,-6 0,-3 1,-3 3,-3 2,1 4,-2 5,1 2,1 3,4 5,1 1,4 3,1-1,5 4,5-3,7 3,3-4,10 1,2-5,6 1,1-5,5 0,-1-2,-3-5,3 1,-28 6</inkml:trace>
  <inkml:trace contextRef="#ctx0" brushRef="#br1" timeOffset="-34">5741 7238,'-12'-3,"1"3,-2-3,-2 6,-2-3,3 3,0 0,2 0,7 4,5-7,0 11,0-11,17 13,-3-10,3 4,1-4,-1-3,2 0,-3 0,1-3,-4-3,6 3,-8-6,6 3,-17 6</inkml:trace>
</inkml:ink>
</file>

<file path=ppt/ink/ink10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1396.12268" units="1/cm"/>
          <inkml:channelProperty channel="Y" name="resolution" value="2482.34839" units="1/cm"/>
        </inkml:channelProperties>
      </inkml:inkSource>
      <inkml:timestamp xml:id="ts0" timeString="2016-12-04T17:59:40.529"/>
    </inkml:context>
    <inkml:brush xml:id="br0">
      <inkml:brushProperty name="width" value="0.07634" units="cm"/>
      <inkml:brushProperty name="height" value="0.07634" units="cm"/>
      <inkml:brushProperty name="color" value="#008000"/>
      <inkml:brushProperty name="fitToCurve" value="1"/>
    </inkml:brush>
  </inkml:definitions>
  <inkml:trace contextRef="#ctx0" brushRef="#br0">504 1602,'-4'9,"4"-9,-7 9,7-9,0 0,-7 0,7 0,0 0,7-9,-7 9,10-11,-10 11</inkml:trace>
  <inkml:trace contextRef="#ctx0" brushRef="#br0" timeOffset="10">1186 3154,'0'0,"-4"8,4-8,0 0,0 0,0 0,-5-8,5 8,0-11,0 4,0 0,0-1,0-1,0 1,0-1,0-2,3 0,-1-4,2 3,-1-3,1-1,2-1,1 0,-2-1,3-2,-1 1,1 1,1 0,1 1,1 0,4 0,-2 1,5 1,0-3,4 1,0 0,3-1,2 0,1-1,3-2,2 1,1 0,3 0,0-2,4 2,0-1,0 1,2-3,2 3,0 0,0 2,-1-2,2 4,0-1,2 1,-1 3,-2 3,1 2,1 4,0 4,0 0,1 5,0 1,1 0,1-2,0-2,1-2,-2-3,2-6,-2-2,1-5,2 0,0-3,2-2,0-2,3 0,0 1,1-1,0 1,0 1,2-2,-4 3,2 2,-4 1,2 1,-6 2,2 1,-1 0,-3 1,1-1,-1 1,-1-4,-1 2,-1-2,0 0,-2-1,-4-1,0-1,-3 1,-2 3,-2-2,1 5,-5-5,2 8,-3-2,-2 0,-5 2,-20 9</inkml:trace>
</inkml:ink>
</file>

<file path=ppt/ink/ink10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1396.12268" units="1/cm"/>
          <inkml:channelProperty channel="Y" name="resolution" value="2482.34839" units="1/cm"/>
        </inkml:channelProperties>
      </inkml:inkSource>
      <inkml:timestamp xml:id="ts0" timeString="2016-12-04T17:59:40.531"/>
    </inkml:context>
    <inkml:brush xml:id="br0">
      <inkml:brushProperty name="width" value="0.07634" units="cm"/>
      <inkml:brushProperty name="height" value="0.07634" units="cm"/>
      <inkml:brushProperty name="color" value="#008000"/>
      <inkml:brushProperty name="fitToCurve" value="1"/>
    </inkml:brush>
    <inkml:brush xml:id="br1">
      <inkml:brushProperty name="width" value="0.07634" units="cm"/>
      <inkml:brushProperty name="height" value="0.07634" units="cm"/>
      <inkml:brushProperty name="color" value="#FF9900"/>
      <inkml:brushProperty name="fitToCurve" value="1"/>
    </inkml:brush>
  </inkml:definitions>
  <inkml:trace contextRef="#ctx0" brushRef="#br0">4829 7636,'14'3,"-14"-3,10 0,-10 0,11 0,-4-2,-7 2,15-3,-15 3</inkml:trace>
  <inkml:trace contextRef="#ctx0" brushRef="#br1" timeOffset="1">5078 8092,'-7'5,"7"-5,-13 5,1-7,5-2,0 0,7 4,-14-13,6 6,0 2,-2 0,1 4,1-4,8 5,-9-4,9 4,1-13,-1 13</inkml:trace>
  <inkml:trace contextRef="#ctx0" brushRef="#br1" timeOffset="2">5144 8270,'0'0,"-14"0,3 0,4 0,-6-3,5 3,-3-5,2 0,1 0,-2-2,10 7,-8-15,8 15,-3-14,3 14,6-14,-1 5,2 2,-2-6,-5 13</inkml:trace>
  <inkml:trace contextRef="#ctx0" brushRef="#br1" timeOffset="3">5195 7699,'-10'0,"4"3,-4-3,10 0,-5 9,5-9,11 11,0-5,-11-6</inkml:trace>
  <inkml:trace contextRef="#ctx0" brushRef="#br0" timeOffset="4">5144 8597,'2'-9,"-2"9,0 0,0 0,0 0,3-6,-3 6,0 0,0 0,0 0,0 0,0 0,0 0,0 0,0 0,0 0,8-4,-8 4,7 0,-7 0,10 7,-10-7,14 11,-7-6,3 4,1 0,0 0,5 0,0-1,1 1,2-2,1 1,1 1,-2 1,2-1,-1-1,0 1,-1-1,-2-1,1-1,-1-1,0-2,1-3,-1 0,2-5,-3-1,-1-1,0 0,-2 0,-5-4,-1 5,-7 6</inkml:trace>
  <inkml:trace contextRef="#ctx0" brushRef="#br0" timeOffset="5">5188 8537,'0'7,"4"2,-4-9,0 0,7 3,3-3,1-3,-2-2,3 2,-12 3</inkml:trace>
  <inkml:trace contextRef="#ctx0" brushRef="#br1" timeOffset="6">5455 8361,'0'-7,"0"7,0-8,-4-2,4 10,-5-14,3 6,-2-1,4-3,0 2,4 1,-4-3,6 1,-6 11</inkml:trace>
  <inkml:trace contextRef="#ctx0" brushRef="#br0" timeOffset="7">5450 8579,'11'3,"6"6,-6-9,-11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8:37.192"/>
    </inkml:context>
    <inkml:brush xml:id="br0">
      <inkml:brushProperty name="width" value="0.06667" units="cm"/>
      <inkml:brushProperty name="height" value="0.06667" units="cm"/>
      <inkml:brushProperty name="color" value="#3165BB"/>
    </inkml:brush>
  </inkml:definitions>
  <inkml:trace contextRef="#ctx0" brushRef="#br0">6464 13464 7040,'-5'-5'2624,"10"2"-1408,0 6-1408,-2 2 384,8 2-192,2 6 64,0 3 256,6-3 96,3-1-192,6 0 64,13-1 64,9 1 64,4 5 96,18 0-224,-3 3-32,4 0 0,1 9 64,-7 3 128,15 0 96,9 5-160,5 6 32,0 10-193,0 0-63,-2 0-64,-3 4 0,5-5 0,10 0 32,2 0-160,-2 9-32,-10-4 160,-6 4 160,-4 8-128,5 3 0,10 2 64,-2-2 32,7 6 32,-7-6 0,-3-3-128,-13 8-96,3-9 0,4 9-32,6 0 0,4 1 64,-5-6-32,-4 1 64,-8-4-64,-6-4 64,-5 2 0,6 7 32,4-1 64,1 4 32,-1 4-32,-4-9-32,16 21-96,-12-7-64,-18-6 32,0 6-32,-5-10 64,0 10 32,5 3-32,5-8 32,-5-1 64,-2-7 64,-2-8-192,-6-4-64,-3-6 128,-1 3 96,-4-10-96,-6-4 0,5 1-32,-8 4-64,-5 0 32,0-2-32,-5-1 0,5-6 64,0-3-32,0-10-32,4 7 32,-4-2 32,-1-4-32,1-4-32,-5 1 32,2-2 32,-2-2-32,0-1-32,0 12 32,1-4-32,-6 1 0,2 0 0,-7-6 0,1-3 64,1-3-32,-6 0 64,0-10-288,-2-2-96,-8-5-288,-3-5-32,-3-2-1088,-11-1-480,-23-1-2975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8:44.685"/>
    </inkml:context>
    <inkml:brush xml:id="br0">
      <inkml:brushProperty name="width" value="0.06667" units="cm"/>
      <inkml:brushProperty name="height" value="0.06667" units="cm"/>
      <inkml:brushProperty name="color" value="#3165BB"/>
    </inkml:brush>
  </inkml:definitions>
  <inkml:trace contextRef="#ctx0" brushRef="#br0">13175 17935 3072,'0'5'1216,"0"-5"-640,0 3-256,0-3 448,0 0-64,0 5 32,0-1-96,0-1-32,-5 5-320,0-3 32,0 2 32,1 2 64,-1-4 160,0-5-128,2 0 64,-2-5-160,5 1-32,0-4-128,5-4 32,3 0 0,6-5 96,-1 1-32,6 0 0,-1-4-96,4-8-32,7-4-32,3-5 64,0-21-32,8-5 0,5-10-192,6-4 32,13-4 0,3 0 0,11-8 0,-1 0 0,-8 0 0,-2-4 0,7 7 0,-10 9 64,-10 5-32,0-1 64,1 4-64,4-3 64,5-9 0,0-1 32,8 1-64,-8 0-64,0 9 96,-5 12 0,0-6 32,-9 5 64,-4 9-96,-1 0 0,1 3-32,4-8 32,6 2-128,-2-3-64,-1-2 64,11 3 0,-8 4 96,-2 5 96,-4 4-128,-4 2-32,-1 6-64,5 5 0,-4-6 64,-1-4 0,6 4 0,3-3 64,5 4-96,1-1 0,4-8 32,-5 5 0,0-1 0,0-3 0,0 4 0,-4 3 64,4-3-96,5-1 0,3 4 32,11 2 0,-4 3 0,-7 3 0,2 4 0,-5-3 64,0 4-96,-5 1 0,-6-3 32,3 3 64,-2-3-32,5 6-32,1 0 96,-1 0 0,0-4-128,0-1 32,0-3 0,-4 4 0,-6-5 0,7-3 0,-6 4 0,4 4 0,-4-1 63,4 1 33,15-7-32,0 2-64,-10 0 32,-5 9-32,1-5 0,-1 5 0,-3 5 0,-1-2 0,-10 5 0,1 0 0,1 0 0,-2 4 64,-3 0-96,-5-1 0,0 1 32,-5 1 0,0-6 0,0 4 64,5 2-96,0-1 0,5-9 96,0 2 32,-2-2-128,7 9-32,4-4 32,-1-5 64,-4 5 0,-1-3-32,2 2 32,-7 1-32,-3 0-96,-3 1 64,-2 2 96,-5 1 96,-4-1-128,1 1-32,-1 1 64,1-1 32,3-1-32,4 1-64,6-7-64,5 1 32,0 3 32,-1 2 0,-4 1 0,-5-4 0,1 9 64,-9-2 32,-6 5-192,-4 5 0,-18 23-1951,-4 1-2529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3:31.888"/>
    </inkml:context>
    <inkml:brush xml:id="br0">
      <inkml:brushProperty name="width" value="0.06667" units="cm"/>
      <inkml:brushProperty name="height" value="0.06667" units="cm"/>
      <inkml:brushProperty name="color" value="#ED1C24"/>
    </inkml:brush>
  </inkml:definitions>
  <inkml:trace contextRef="#ctx0" brushRef="#br0">11358 11834 4480,'0'-3'1760,"0"3"-960,-5-12-576,0 7 1120,10 5-768,-5-3 704,0 3-736,-5 0 288,5 3-480,-4 6 96,-1 2-288,-3 6 128,8 0-160,-5-2 64,5 5-96,0-8 96,5 2-128,-2-14 128,2 3-128,0-11 128,4-1-128,1-6 192,-2-2-160,1-3 192,1 8-192,-7 0 256,7 4-224,-10 0 320,5 4-256,-5-1 96,0 5-161,0 0 65,0 9-96,0-4-128,0 1 0,0 3 96,0-1-32,0 1 64,4-1-64,1-8 64,0 3-64,-2-3-32,7 4 32,-5-8-128,4 1 64,-4-5 32,3-1 0,-3-8 64,-1 6-32,-4-4 64,5 6-64,-10-4 192,5 9-128,-9 1 192,4 3-192,-8 0 96,-1 7-96,-4 1-128,9 0 0,-4 1-128,3 3 96,1-1 32,4 3 32,5-7 0,5 1 0,0-8 0,4 5 0,-1-10 0,7 2 0,-6-6 64,4 1-32,-3-4 64,-1 4-64,-4-4 64,-2 9-64,-6-11 64,3 11-64,-10-6 192,1 9-128,-4 4-256,3 9 96,-9 2-2399,11 5 1375,-6 1-4512,9 4 3168</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8:47.567"/>
    </inkml:context>
    <inkml:brush xml:id="br0">
      <inkml:brushProperty name="width" value="0.06667" units="cm"/>
      <inkml:brushProperty name="height" value="0.06667" units="cm"/>
      <inkml:brushProperty name="color" value="#177D36"/>
    </inkml:brush>
  </inkml:definitions>
  <inkml:trace contextRef="#ctx0" brushRef="#br0">11732 17799 4224,'4'-13'1664,"6"18"-896,8-14-608,-10 6 352,16-2-160,-2-4 32,5-2-32,10-5 96,3 0-224,6-5-64,4-7 32,9-4-160,15 3-32,3 9 0,9 12 0,5 4 0,5 16 0,0-4-96,3 4 64,2 0-32,-15 5 0,-12-2 128,-10 2 32,-15 0-32,-13 3-64,-14-8 96,-12-1 0,-14 1-32,-15 2-64,-16-8 288,-11 8 128,-9-2 0,1 3 64,3-2-64,1-1 64,0 0-192,0-4-96,6 1-96,-2-6 0,-1 2-64,-2-5 64,-1 3-128,-1-3 0,0-3 32,6 3 64,10-8-96,3 8 0,5 0-32,8 0 0,6 0-352,3 3-224,5 5-928,1 4-416,13 8-832</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8:48.227"/>
    </inkml:context>
    <inkml:brush xml:id="br0">
      <inkml:brushProperty name="width" value="0.06667" units="cm"/>
      <inkml:brushProperty name="height" value="0.06667" units="cm"/>
      <inkml:brushProperty name="color" value="#177D36"/>
    </inkml:brush>
  </inkml:definitions>
  <inkml:trace contextRef="#ctx0" brushRef="#br0">12060 17911 3968,'-15'-4'1568,"15"-1"-832,-14 2-640,11 3 320,-7 0 160,1-5 96,-1 2 32,-3-6-64,-6-3-320,6 1-128,-9-6 0,4-3-96,-1 3 0,1 2-96,1 3-32,2-2 32,-2 11 0,2 3-576,1 0-160,1 12-1920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9:02.250"/>
    </inkml:context>
    <inkml:brush xml:id="br0">
      <inkml:brushProperty name="width" value="0.06667" units="cm"/>
      <inkml:brushProperty name="height" value="0.06667" units="cm"/>
      <inkml:brushProperty name="color" value="#177D36"/>
    </inkml:brush>
  </inkml:definitions>
  <inkml:trace contextRef="#ctx0" brushRef="#br0">10927 16750 3200,'-5'-8'1216,"5"3"-640,0 2-544,0-1 352,5-1-128,-2 2 96,2-2-64,-5 1 64,0 1-64,0-2 0,-5 2-32,2-2 64,-2 5-160,-3 0-32,-2 0 64,1 5 32,4-2 32,0 2-64,5-5 32,0 0-64,10 3 64,-1 1 0,4 1 96,0-2-96,6 2-64,-1-1-64,1-1 0,-1 2-64,1-2 64,3 6-64,-4-4 64,4 2-64,7 1 64,3-3 0,3-2 32,7 1-64,4-4-64,-1 0 32,5 0-32,4 0 0,5 0 64,0 0-32,2 0 64,-8 5-128,-2 3 0,-1-4 32,-4-1 64,-1 10-96,1-1 0,4 0 96,-4-4 32,-1 1-192,4-6 0,1 6 96,6-6 64,3 2 0,-6 7-64,-2-1 32,-1-5 32,1-3-96,-2 5-64,-4-8 64,1 4 64,4-4 0,-5 5-32,1-14 32,9 4 32,-4 2-96,3 0 0,1 9-32,-6-9 0,-4 0 64,-3-3 64,-1 3-32,-4-2-32,-2 13 32,-3-11 32,0-2-32,-5 2-32,2-6 32,-8 6 32,-2-2 32,5-4-32,-3 3-64,3-3 32,-2 1 32,1 0-96,-1-1 0,5 6 32,2-6 64,-2 6-96,-5-5-64,1-1 128,1 1 96,-2 1 160,1-1 64,-1-1-160,2 6-128,-3-6-32,3 1 32,-6 0-32,-1-1-32,2 6 32,-1-2-32,-4 1-96,-1-4 64,1 5 160,-1-6 64,2 1-64,-1-1-96,4 6 0,-9-5 32,4-1-32,-4 2 64,1-1-64,-5 0-32,-2-1 32,2 6-32,0-2-96,-2 1 64,3 1 32,-1-2 64,0 2-96,-2-2 0,2-4 32,0 6 64,-2-6-32,-3 1-32,-3 5 32,-2-6-32,0 1-96,2 4 64,-2 1 160,5-2 64,0 2-160,0-2 0,0 1-96,-5 1 0,-1-2 64,3 5 64,-2-3-32,-3 3-32,-2 0 32,-4 0-32,1 0 0,-6 0 64,6 0-32,-6 0-32,1-6 32,-4 3-32,-2 0 0,-8-2 0,0 1 0,-3 4 0,-2-5 0,-3 2 0,-6 3 0,1 0 0,-6 0 0,1-3 64,-1-3-96,3 3-64,-3-2 64,-4 2 64,1-6 0,-5 6-32,3-5 32,2 2-32,-1 6 0,1 0 0,4 0 0,-9 0 0,0 0-96,0-3 64,-2 3 96,-6 0 32,-2 3-32,2-3 32,6 0-128,13 0-64,2 0 256,1 0 128,3-3-64,6 0 32,4-2-96,0 1 64,0-4-128,0 8-64,0 0-96,1 0 32,-1-3 32,0 3 0,-5 0 64,1 3 32,-1 5-128,0-4-32,2 1 32,-2-2 64,5 0-64,0 6 0,5-1 32,0 1 0,4-1 64,-4 1 32,0-6-128,-2 0 32,-1 2 0,-2-1 64,0 1-32,0-2-32,0-3-64,0 3-32,5 3 128,4-3 32,1 2-96,3-5-32,1 0 32,4 0 64,1 0 64,-1 0 32,-1 0-160,2 0 32,-6 3 0,6 1 0,-1 1 0,1-2 0,-1 2 0,-4 2 64,4 1-96,1 1 0,5-1 32,-3 0 0,6-1-96,2 2 64,3-1 96,0 4 32,0-4-128,0 4 32,3 1 0,2-1 64,0 0-32,1 0-32,-3 0 32,-3-4 32,0 0-32,0 1-32,0-1 32,0-1-32,0-2 0,-3-2 64,3-3-32,0 0-32,0 0 32,0 0-32,8 5 0,5-1 0,1-4 0,4 0 64,6 0-1856,11 5-864,2-14-1344</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9:05.883"/>
    </inkml:context>
    <inkml:brush xml:id="br0">
      <inkml:brushProperty name="width" value="0.06667" units="cm"/>
      <inkml:brushProperty name="height" value="0.06667" units="cm"/>
      <inkml:brushProperty name="color" value="#177D36"/>
    </inkml:brush>
  </inkml:definitions>
  <inkml:trace contextRef="#ctx0" brushRef="#br0">9825 15556 1920,'0'0'768,"-5"8"-384,5-8-608,0 0 160,0 0 128,0 0 192,0 0 352,0 0 192,5 4-288,0-4-64,-5 0-128,0 0 32,0 0-192,0 0-32,-5 0-64,0 5 32,1-2 64,0 3 128,-2 0-128,2 8-96,0-8-32,4 3 32,0-4 32,0 1 160,4 0 160,-4-6-224,4 3-32,2 2-32,-2-1 0,0-2 0,-4-2 0,5 6-64,0 2-64,-1-4 96,0 0 64,5 0 0,1 0 0,-1 0-96,1 0-64,-2 1 96,2-5 0,4 3-32,-6-3-64,0 8-64,2-4 32,4 1 32,-6-2 64,8-3-32,-4 4 64,2 0-64,0 0 64,-1 1-64,0-2-32,1 1-64,4 1-32,6-5 256,3 3 128,5 3-128,3-6-96,3 2-32,-2 2 32,-4-4-32,0 8-32,0 1-64,-2 0 32,2-7 32,6 4 64,-2-3-32,0 6-32,6-1 32,4-2-32,-2-6 0,10 6 0,6-6 0,4 3 0,-4 2 0,-6-1 0,4-4 0,-2 0 0,-2 0 0,2 0 0,-2 0 0,1 0 64,-6 0-32,6 0-32,4-4 32,0-1 32,5 2 160,-9 3 128,-1 0-192,0 0-32,2 0-128,-2 0-32,1-6 32,-2 6 64,3 0 32,3-2 32,5-2 128,0 4 96,0 0-192,-5 0-96,-5-5-32,-4 2-32,0 3 64,1-6 32,-6 6-128,1-3 32,0 0 0,-6-3 64,5 4-32,-3 2-32,-1 2 32,-1-4 32,6-4-32,-1 3-32,5 3 32,-5 0-32,-3 9 0,-1-7 0,4 4 0,1-3 64,0 0-32,-1 3-32,0 2-64,1-2-32,-4 0 64,3-6 64,0 0 0,5 0 64,0-6-64,-5 6 64,-2-2-64,-3-2-32,-4 4-64,0-5 32,1-4-32,-5 6 0,5 0 128,3-3 32,-2 4-128,-4-4 32,4 0-64,-3-3 0,-3 0 128,0 1 32,0 0-128,0 1 32,0 2 0,5-3 64,-2 4-96,2 1 0,0-2 32,-2 1 0,-3 0-96,-3 0 64,-2 1 32,-5 3 64,2-5-32,-2 1 64,-4 0-64,0 0-32,-4 0 32,-4 0-32,-2 0 0,0-1 0,3 2-96,-3-3 64,3 4 32,-9-2 64,9-1-32,-6 2-32,3-6 288,0 6 128,2-5-288,4 2-32,0 0-96,-1 0 64,6-5-32,-1 8 64,-4-3-128,-1 6 0,-4-12 32,1 1 0,-2 2 0,2 1 0,-2-7 64,-2-2-32,-3 5-32,7-1 32,-1 6-32,-5-1-96,5 0 64,1-1 96,-1 0 32,1 3-32,-2-2-64,-3-1 96,-2 0 0,-3 1 32,0 2 0,-3-3-64,-2 0 32,0-3-128,2 4-64,3-4 192,0-1 96,0 2-192,0 2-32,0-3 0,0 3 0,-6 3 32,2-2 0,-5-1 0,-1 0 0,1 7 0,1-4 0,-2 3 0,2-6 0,-6 1-96,-4 5 64,-6 0 32,2-3 64,-2 3-32,-8-2-32,-2 1 32,-9 0 32,-2 0-96,-9-4-64,-15 4 64,2 0 0,-3 4 96,-2-4 96,4 0-224,-2 0 0,-2 0 0,8 4 96,-13-5 0,-19 2-32,1 3 32,-11 0-32,8 0-96,6 0 0,15 3-32,0-3 96,-5 0-64,-1 0 32,2 5 64,12-1 0,0-8 0,7 4 0,-2 0 0,5 0 64,-5 0-32,3 0-32,-5 0 32,-22 0-32,-3 0 0,0 0 0,5 0 0,4 0 0,10-5 0,8 5 0,5 0 0,4 0 0,1 0-96,-6 0 0,0 0 64,1 0 64,6 0 0,2 0-32,-8 0-64,3 5 32,8-1 32,-3 0 64,0 4-96,7 0 0,3 0 32,-1-4 0,-3 0 0,-6 0 64,-3 4-96,1 1 0,-3-1 32,-3 4 64,0-1-96,9 1 0,-1 2 32,6-8 0,7 3 0,8 0 64,-2-1-96,4 0 0,6 4 32,-2-4 0,2 0 0,4 4 0,0-3 0,-1-2 0,0-2 0,6-5 64,0 0-32,-1 0-32,-4 0 96,4 0 64,-4 0-64,1 0 0,-2 0-96,-5 3-32,3 3 32,-2-4 64,1 7-32,-2 0-32,2-3-64,4 2 32,-1 1 32,6 0 0,-1-1 64,4-4 32,-8 12-128,0-4 32,0 0 64,4 8-96,2-4 0,1-4-32,2 5-64,-1-5 96,2 3 0,3 5 32,0-3 0,5 0 0,-3-2 0,3 2 0,0-5 0,3-4 0,2 0 64,-5 1 32,0-9 96,11 7-160,-9-3-96,8 0 32,4 4 64,8-4-1344,20-4-544,17-4-2112</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9:10.044"/>
    </inkml:context>
    <inkml:brush xml:id="br0">
      <inkml:brushProperty name="width" value="0.06667" units="cm"/>
      <inkml:brushProperty name="height" value="0.06667" units="cm"/>
      <inkml:brushProperty name="color" value="#177D36"/>
    </inkml:brush>
  </inkml:definitions>
  <inkml:trace contextRef="#ctx0" brushRef="#br0">8039 14322 2560,'5'-8'1056,"0"3"-576,-1-2-224,-4 7 416,0 0-96,0-4-32,-4 0-96,-1 4-32,0 0-96,0 4-32,2-4-160,-2 4 64,5-4 0,0 0 288,0 0 64,8 4-192,7-1-64,-1 2-32,4-1 0,-1-4-128,2 4-32,4-4 32,-1 8 0,5-4-64,2 0 32,2 0 64,5 0 128,6 4-64,3-4-64,6 1 0,-2-5-32,-4 0-160,0 0-32,6 0 32,-1 3 0,4 5 96,7 1 32,-2-2-128,5 7-32,8-8 32,5 8 64,-4-2 0,17-4 64,6 0-64,0-4-32,0 4-64,0 0 32,3-1 32,-3-2 0,5-1 0,3 4 0,-8 0 0,-5 0 64,0 0-32,0-4-32,-5 0 32,-4-4 32,4 0-32,1 0 64,-4 0-128,-6 0 0,-4-4 384,-1 4 224,-3 0-352,-5-4-192,3 4-32,2-4 32,8 0 0,6 4-32,-2 0 32,1 0 32,0 0 32,-1 0 32,2 0-64,4 0 32,7 0-64,7 0 64,-10 4-64,0 0 64,0 0-128,0 0 0,0-4 32,4 0 0,6 0 64,-10 0 32,-8 0 96,-6 0 32,0 0-96,1 0-96,-1 0 64,1 0 0,2-4-32,3 4-64,-1 0 32,-9 0 32,-4 4-96,-6 1-64,-4-2 64,-5 1 64,5-4 0,-8 4 64,-1-4-128,-5 0 0,1 0 32,-1 0 64,11 0-32,-2 0 64,-4 0-128,-4 0 0,-6-4 96,-3 4 32,-5-4-128,-5 1-32,-4-2 160,-1 1 160,2 0-128,-7 0 0,1 4 0,-4 0 64,4 0-160,-4 0-96,4-4 32,1 4 0,-1-4 32,1 4 0,-3-4 0,3 4 0,-1-5-96,6 5 64,-2 5 32,-4-1 64,6-4-96,-2 4 0,1-4 32,4 4 0,5-4 0,0 4 0,0 0 0,3 0 64,7-4-96,-6 5 0,-4-2 96,-5 1 32,1-4-128,-1 0 32,0 4 0,0-4 0,2 0 0,-7 0 0,1 0 0,-1-4 0,5 0 0,1 1 64,-1 3-96,0-5-64,-3 1 64,3 0 64,0 4-64,0 0 0,1-4 32,-1 4 64,5 0-96,0 0 0,-5 0 32,0 0 0,0 0 64,-4 0 32,1 4-128,-2 0-32,1-4 32,-1 0 0,5 4 32,2-4 0,-2 5 0,5-5 64,-6-5-96,6 1 0,0 4 32,-5-4 64,0 4-32,2-4-32,-7 0 32,1 0 32,-6 0-32,7-1 63,-6 2-126,-4-1-65,-1 0 64,1 0 64,-1 4 0,0-5 63,6 5-126,-6 0-65,6-3 64,-1 3 64,1-4 0,-1 4 63,-1 0-126,2 0-1,-6 0 32,2 0 63,-1 0-94,-6 0-65,6 0 64,-4 0 0,-2 0 32,1 0 64,1 0-32,-2-5-32,2 2 32,-1-2 31,-1 2-31,2-1-32,4-4 32,-6 2-32,11 0 0,-1-2-95,1 2 63,-6-6-32,0 4 0,6 0 64,-6 1 64,1 2-32,-1 1-32,1-4 32,1 0-32,-7 0 127,-3 4 65,4-4-64,-1 0-96,-3 4 0,5 0-32,-1 0 0,-1 0 0,2-1 0,-5 2 0,-1-1 0,0 0 64,-4 0-32,0-1-32,0-2 32,0 2-32,0-4 0,0 1 0,0 2 0,0-3 0,0 0 0,0 1 0,0-7 0,0-2 0,-4 1 64,0 9-32,-11-10-32,2 0 32,-6 2-32,2-2 0,-6 0-96,1 2 64,-7-5 32,2 3 0,1-3 0,2 0 64,-3 0-32,-5 0 64,-8 0-128,-16-1-64,-3 4-32,-5 2 96,-3-2 0,-10 5 96,-14 1-32,8-1 64,-18-1-128,-11-3 0,2-4 32,-4 0 0,0-5 0,1-4 0,-10 2-96,4 2 64,19 5 32,-1 0 0,11 3 0,-1 2 64,13-2-96,-7-6-64,-21 5 64,-4 6 64,-8 12 0,-4 0-32,-15-8-64,-27 14 32,-13-4-128,17 2-31,2-4 95,3 5 32,14-5 64,8 3 0,10-3 0,19 0 64,3-12-32,2-8-32,-6 0-64,4 8 32,2 4 32,-2 0 0,0-4-96,-6 4 64,-35-1 32,4 9 64,2 0-96,8 0 0,20 0 32,2 5 0,2 7 0,5 0 0,11 8 0,6 8 64,5-8-96,-4 1 0,12-4 32,2 3 0,-16-5-96,-13 10 64,-5-5 96,10 4 32,1-4-128,-1 0 32,8-3 0,6-2 64,-14-1-96,-5-2 0,10 0 32,9-10 64,0 4-96,-1-3 0,6-3 32,8 5 0,8-1 0,3-4 64,7 0-96,6 0 0,3 0 32,5 0 0,5 0 0,-2 0 0,7 0-96,-4 3 64,-3 2 32,-1-1 0,-2 4-96,3 0 64,2-4 32,0 0 64,0 5-32,-1-2-32,-4 1 32,2 0-32,-2 1 0,0 0 0,3-3 0,2 2 64,5 1-96,4 0 0,-1-1 32,6-5 64,-1 0-96,1 3 0,3-3 32,1 6 64,-4-7-96,3 7-64,1 0 64,-4-1 64,-1 4 0,-1 0-32,2 1 32,4-2-32,1 1 0,-2 0 0,5-4-96,2 4 64,-3 0 32,1 2 0,2-2 0,-2-1 64,0 6-32,-3 3-32,-3 0 32,3-4-32,-5 9 0,-1-10 0,1 5-96,-2-3 64,6 0 32,1-2 64,3-2-96,0-1 0,5 0 32,0 0 64,10-4-32,-2 0-32,6 1 32,-1-2-32,0 1 0,-2 0 64,2-4-32,-5 4-32,3-2 32,2 0-32,0-1 0,6 4 0,-1-6 0,4 2 0,2-5 0,-6 4 64,-1-4-32,2 0-32,4 0 32,-1 0 32,2 0-32,-2 0-32,-4 0 32,1 2-32,-6-2 0,1 9 0,4 0-1568,6 2-608,24 14-1888</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7T11:48:37.192"/>
    </inkml:context>
    <inkml:brush xml:id="br0">
      <inkml:brushProperty name="width" value="0.06667" units="cm"/>
      <inkml:brushProperty name="height" value="0.06667" units="cm"/>
      <inkml:brushProperty name="color" value="#3165BB"/>
    </inkml:brush>
    <inkml:brush xml:id="br1">
      <inkml:brushProperty name="width" value="0.06667" units="cm"/>
      <inkml:brushProperty name="height" value="0.06667" units="cm"/>
      <inkml:brushProperty name="color" value="#177D36"/>
    </inkml:brush>
  </inkml:definitions>
  <inkml:trace contextRef="#ctx0" brushRef="#br0">28 78 7040,'-5'-5'2624,"10"2"-1408,0 6-1408,-2 2 384,8 2-192,2 6 64,0 3 256,6-3 96,3-1-192,6 0 64,13-1 64,9 1 64,4 5 96,18 0-224,-3 3-32,4 0 0,1 9 64,-7 3 128,15 0 96,9 5-160,5 6 32,0 10-193,0 0-63,-2 0-64,-3 4 0,5-5 0,10 0 32,2 0-160,-2 9-32,-10-4 160,-6 4 160,-4 8-128,5 3 0,10 2 64,-2-2 32,7 6 32,-7-6 0,-3-3-128,-13 8-96,3-9 0,4 9-32,6 0 0,4 1 64,-5-6-32,-4 1 64,-8-4-64,-6-4 64,-5 2 0,6 7 32,4-1 64,1 4 32,-1 4-32,-4-9-32,16 21-96,-12-7-64,-18-6 32,0 6-32,-5-10 64,0 10 32,5 3-32,5-8 32,-5-1 64,-2-7 64,-2-8-192,-6-4-64,-3-6 128,-1 3 96,-4-10-96,-6-4 0,5 1-32,-8 4-64,-5 0 32,0-2-32,-5-1 0,5-6 64,0-3-32,0-10-32,4 7 32,-4-2 32,-1-4-32,1-4-32,-5 1 32,2-2 32,-2-2-32,0-1-32,0 12 32,1-4-32,-6 1 0,2 0 0,-7-6 0,1-3 64,1-3-32,-6 0 64,0-10-288,-2-2-96,-8-5-288,-3-5-32,-3-2-1088,-11-1-480,-23-1-2975</inkml:trace>
  <inkml:trace contextRef="#ctx0" brushRef="#br0" timeOffset="7493">6739 4549 3072,'0'5'1216,"0"-5"-640,0 3-256,0-3 448,0 0-64,0 5 32,0-1-96,0-1-32,-5 5-320,0-3 32,0 2 32,1 2 64,-1-4 160,0-5-128,2 0 64,-2-5-160,5 1-32,0-4-128,5-4 32,3 0 0,6-5 96,-1 1-32,6 0 0,-1-4-96,4-8-32,7-4-32,3-5 64,0-21-32,8-5 0,5-10-192,6-4 32,13-4 0,3 0 0,11-8 0,-1 0 0,-8 0 0,-2-4 0,7 7 0,-10 9 64,-10 5-32,0-1 64,1 4-64,4-3 64,5-9 0,0-1 32,8 1-64,-8 0-64,0 9 96,-5 12 0,0-6 32,-9 5 64,-4 9-96,-1 0 0,1 3-32,4-8 32,6 2-128,-2-3-64,-1-2 64,11 3 0,-8 4 96,-2 5 96,-4 4-128,-4 2-32,-1 6-64,5 5 0,-4-6 64,-1-4 0,6 4 0,3-3 64,5 4-96,1-1 0,4-8 32,-5 5 0,0-1 0,0-3 0,0 4 0,-4 3 64,4-3-96,5-1 0,3 4 32,11 2 0,-4 3 0,-7 3 0,2 4 0,-5-3 64,0 4-96,-5 1 0,-6-3 32,3 3 64,-2-3-32,5 6-32,1 0 96,-1 0 0,0-4-128,0-1 32,0-3 0,-4 4 0,-6-5 0,7-3 0,-6 4 0,4 4 0,-4-1 63,4 1 33,15-7-32,0 2-64,-10 0 32,-5 9-32,1-5 0,-1 5 0,-3 5 0,-1-2 0,-10 5 0,1 0 0,1 0 0,-2 4 64,-3 0-96,-5-1 0,0 1 32,-5 1 0,0-6 0,0 4 64,5 2-96,0-1 0,5-9 96,0 2 32,-2-2-128,7 9-32,4-4 32,-1-5 64,-4 5 0,-1-3-32,2 2 32,-7 1-32,-3 0-96,-3 1 64,-2 2 96,-5 1 96,-4-1-128,1 1-32,-1 1 64,1-1 32,3-1-32,4 1-64,6-7-64,5 1 32,0 3 32,-1 2 0,-4 1 0,-5-4 0,1 9 64,-9-2 32,-6 5-192,-4 5 0,-18 23-1951,-4 1-2529</inkml:trace>
  <inkml:trace contextRef="#ctx0" brushRef="#br1" timeOffset="10375">5296 4413 4224,'4'-13'1664,"6"18"-896,8-14-608,-10 6 352,16-2-160,-2-4 32,5-2-32,10-5 96,3 0-224,6-5-64,4-7 32,9-4-160,15 3-32,3 9 0,9 12 0,5 4 0,5 16 0,0-4-96,3 4 64,2 0-32,-15 5 0,-12-2 128,-10 2 32,-15 0-32,-13 3-64,-14-8 96,-12-1 0,-14 1-32,-15 2-64,-16-8 288,-11 8 128,-9-2 0,1 3 64,3-2-64,1-1 64,0 0-192,0-4-96,6 1-96,-2-6 0,-1 2-64,-2-5 64,-1 3-128,-1-3 0,0-3 32,6 3 64,10-8-96,3 8 0,5 0-32,8 0 0,6 0-352,3 3-224,5 5-928,1 4-416,13 8-832</inkml:trace>
  <inkml:trace contextRef="#ctx0" brushRef="#br1" timeOffset="11035">5624 4525 3968,'-15'-4'1568,"15"-1"-832,-14 2-640,11 3 320,-7 0 160,1-5 96,-1 2 32,-3-6-64,-6-3-320,6 1-128,-9-6 0,4-3-96,-1 3 0,1 2-96,1 3-32,2-2 32,-2 11 0,2 3-576,1 0-160,1 12-1920</inkml:trace>
  <inkml:trace contextRef="#ctx0" brushRef="#br1" timeOffset="25058">4491 3364 3200,'-5'-8'1216,"5"3"-640,0 2-544,0-1 352,5-1-128,-2 2 96,2-2-64,-5 1 64,0 1-64,0-2 0,-5 2-32,2-2 64,-2 5-160,-3 0-32,-2 0 64,1 5 32,4-2 32,0 2-64,5-5 32,0 0-64,10 3 64,-1 1 0,4 1 96,0-2-96,6 2-64,-1-1-64,1-1 0,-1 2-64,1-2 64,3 6-64,-4-4 64,4 2-64,7 1 64,3-3 0,3-2 32,7 1-64,4-4-64,-1 0 32,5 0-32,4 0 0,5 0 64,0 0-32,2 0 64,-8 5-128,-2 3 0,-1-4 32,-4-1 64,-1 10-96,1-1 0,4 0 96,-4-4 32,-1 1-192,4-6 0,1 6 96,6-6 64,3 2 0,-6 7-64,-2-1 32,-1-5 32,1-3-96,-2 5-64,-4-8 64,1 4 64,4-4 0,-5 5-32,1-14 32,9 4 32,-4 2-96,3 0 0,1 9-32,-6-9 0,-4 0 64,-3-3 64,-1 3-32,-4-2-32,-2 13 32,-3-11 32,0-2-32,-5 2-32,2-6 32,-8 6 32,-2-2 32,5-4-32,-3 3-64,3-3 32,-2 1 32,1 0-96,-1-1 0,5 6 32,2-6 64,-2 6-96,-5-5-64,1-1 128,1 1 96,-2 1 160,1-1 64,-1-1-160,2 6-128,-3-6-32,3 1 32,-6 0-32,-1-1-32,2 6 32,-1-2-32,-4 1-96,-1-4 64,1 5 160,-1-6 64,2 1-64,-1-1-96,4 6 0,-9-5 32,4-1-32,-4 2 64,1-1-64,-5 0-32,-2-1 32,2 6-32,0-2-96,-2 1 64,3 1 32,-1-2 64,0 2-96,-2-2 0,2-4 32,0 6 64,-2-6-32,-3 1-32,-3 5 32,-2-6-32,0 1-96,2 4 64,-2 1 160,5-2 64,0 2-160,0-2 0,0 1-96,-5 1 0,-1-2 64,3 5 64,-2-3-32,-3 3-32,-2 0 32,-4 0-32,1 0 0,-6 0 64,6 0-32,-6 0-32,1-6 32,-4 3-32,-2 0 0,-8-2 0,0 1 0,-3 4 0,-2-5 0,-3 2 0,-6 3 0,1 0 0,-6 0 0,1-3 64,-1-3-96,3 3-64,-3-2 64,-4 2 64,1-6 0,-5 6-32,3-5 32,2 2-32,-1 6 0,1 0 0,4 0 0,-9 0 0,0 0-96,0-3 64,-2 3 96,-6 0 32,-2 3-32,2-3 32,6 0-128,13 0-64,2 0 256,1 0 128,3-3-64,6 0 32,4-2-96,0 1 64,0-4-128,0 8-64,0 0-96,1 0 32,-1-3 32,0 3 0,-5 0 64,1 3 32,-1 5-128,0-4-32,2 1 32,-2-2 64,5 0-64,0 6 0,5-1 32,0 1 0,4-1 64,-4 1 32,0-6-128,-2 0 32,-1 2 0,-2-1 64,0 1-32,0-2-32,0-3-64,0 3-32,5 3 128,4-3 32,1 2-96,3-5-32,1 0 32,4 0 64,1 0 64,-1 0 32,-1 0-160,2 0 32,-6 3 0,6 1 0,-1 1 0,1-2 0,-1 2 0,-4 2 64,4 1-96,1 1 0,5-1 32,-3 0 0,6-1-96,2 2 64,3-1 96,0 4 32,0-4-128,0 4 32,3 1 0,2-1 64,0 0-32,1 0-32,-3 0 32,-3-4 32,0 0-32,0 1-32,0-1 32,0-1-32,0-2 0,-3-2 64,3-3-32,0 0-32,0 0 32,0 0-32,8 5 0,5-1 0,1-4 0,4 0 64,6 0-1856,11 5-864,2-14-1344</inkml:trace>
  <inkml:trace contextRef="#ctx0" brushRef="#br1" timeOffset="28691">3389 2170 1920,'0'0'768,"-5"8"-384,5-8-608,0 0 160,0 0 128,0 0 192,0 0 352,0 0 192,5 4-288,0-4-64,-5 0-128,0 0 32,0 0-192,0 0-32,-5 0-64,0 5 32,1-2 64,0 3 128,-2 0-128,2 8-96,0-8-32,4 3 32,0-4 32,0 1 160,4 0 160,-4-6-224,4 3-32,2 2-32,-2-1 0,0-2 0,-4-2 0,5 6-64,0 2-64,-1-4 96,0 0 64,5 0 0,1 0 0,-1 0-96,1 0-64,-2 1 96,2-5 0,4 3-32,-6-3-64,0 8-64,2-4 32,4 1 32,-6-2 64,8-3-32,-4 4 64,2 0-64,0 0 64,-1 1-64,0-2-32,1 1-64,4 1-32,6-5 256,3 3 128,5 3-128,3-6-96,3 2-32,-2 2 32,-4-4-32,0 8-32,0 1-64,-2 0 32,2-7 32,6 4 64,-2-3-32,0 6-32,6-1 32,4-2-32,-2-6 0,10 6 0,6-6 0,4 3 0,-4 2 0,-6-1 0,4-4 0,-2 0 0,-2 0 0,2 0 0,-2 0 0,1 0 64,-6 0-32,6 0-32,4-4 32,0-1 32,5 2 160,-9 3 128,-1 0-192,0 0-32,2 0-128,-2 0-32,1-6 32,-2 6 64,3 0 32,3-2 32,5-2 128,0 4 96,0 0-192,-5 0-96,-5-5-32,-4 2-32,0 3 64,1-6 32,-6 6-128,1-3 32,0 0 0,-6-3 64,5 4-32,-3 2-32,-1 2 32,-1-4 32,6-4-32,-1 3-32,5 3 32,-5 0-32,-3 9 0,-1-7 0,4 4 0,1-3 64,0 0-32,-1 3-32,0 2-64,1-2-32,-4 0 64,3-6 64,0 0 0,5 0 64,0-6-64,-5 6 64,-2-2-64,-3-2-32,-4 4-64,0-5 32,1-4-32,-5 6 0,5 0 128,3-3 32,-2 4-128,-4-4 32,4 0-64,-3-3 0,-3 0 128,0 1 32,0 0-128,0 1 32,0 2 0,5-3 64,-2 4-96,2 1 0,0-2 32,-2 1 0,-3 0-96,-3 0 64,-2 1 32,-5 3 64,2-5-32,-2 1 64,-4 0-64,0 0-32,-4 0 32,-4 0-32,-2 0 0,0-1 0,3 2-96,-3-3 64,3 4 32,-9-2 64,9-1-32,-6 2-32,3-6 288,0 6 128,2-5-288,4 2-32,0 0-96,-1 0 64,6-5-32,-1 8 64,-4-3-128,-1 6 0,-4-12 32,1 1 0,-2 2 0,2 1 0,-2-7 64,-2-2-32,-3 5-32,7-1 32,-1 6-32,-5-1-96,5 0 64,1-1 96,-1 0 32,1 3-32,-2-2-64,-3-1 96,-2 0 0,-3 1 32,0 2 0,-3-3-64,-2 0 32,0-3-128,2 4-64,3-4 192,0-1 96,0 2-192,0 2-32,0-3 0,0 3 0,-6 3 32,2-2 0,-5-1 0,-1 0 0,1 7 0,1-4 0,-2 3 0,2-6 0,-6 1-96,-4 5 64,-6 0 32,2-3 64,-2 3-32,-8-2-32,-2 1 32,-9 0 32,-2 0-96,-9-4-64,-15 4 64,2 0 0,-3 4 96,-2-4 96,4 0-224,-2 0 0,-2 0 0,8 4 96,-13-5 0,-19 2-32,1 3 32,-11 0-32,8 0-96,6 0 0,15 3-32,0-3 96,-5 0-64,-1 0 32,2 5 64,12-1 0,0-8 0,7 4 0,-2 0 0,5 0 64,-5 0-32,3 0-32,-5 0 32,-22 0-32,-3 0 0,0 0 0,5 0 0,4 0 0,10-5 0,8 5 0,5 0 0,4 0 0,1 0-96,-6 0 0,0 0 64,1 0 64,6 0 0,2 0-32,-8 0-64,3 5 32,8-1 32,-3 0 64,0 4-96,7 0 0,3 0 32,-1-4 0,-3 0 0,-6 0 64,-3 4-96,1 1 0,-3-1 32,-3 4 64,0-1-96,9 1 0,-1 2 32,6-8 0,7 3 0,8 0 64,-2-1-96,4 0 0,6 4 32,-2-4 0,2 0 0,4 4 0,0-3 0,-1-2 0,0-2 0,6-5 64,0 0-32,-1 0-32,-4 0 96,4 0 64,-4 0-64,1 0 0,-2 0-96,-5 3-32,3 3 32,-2-4 64,1 7-32,-2 0-32,2-3-64,4 2 32,-1 1 32,6 0 0,-1-1 64,4-4 32,-8 12-128,0-4 32,0 0 64,4 8-96,2-4 0,1-4-32,2 5-64,-1-5 96,2 3 0,3 5 32,0-3 0,5 0 0,-3-2 0,3 2 0,0-5 0,3-4 0,2 0 64,-5 1 32,0-9 96,11 7-160,-9-3-96,8 0 32,4 4 64,8-4-1344,20-4-544,17-4-2112</inkml:trace>
  <inkml:trace contextRef="#ctx0" brushRef="#br1" timeOffset="32852">1603 936 2560,'5'-8'1056,"0"3"-576,-1-2-224,-4 7 416,0 0-96,0-4-32,-4 0-96,-1 4-32,0 0-96,0 4-32,2-4-160,-2 4 64,5-4 0,0 0 288,0 0 64,8 4-192,7-1-64,-1 2-32,4-1 0,-1-4-128,2 4-32,4-4 32,-1 8 0,5-4-64,2 0 32,2 0 64,5 0 128,6 4-64,3-4-64,6 1 0,-2-5-32,-4 0-160,0 0-32,6 0 32,-1 3 0,4 5 96,7 1 32,-2-2-128,5 7-32,8-8 32,5 8 64,-4-2 0,17-4 64,6 0-64,0-4-32,0 4-64,0 0 32,3-1 32,-3-2 0,5-1 0,3 4 0,-8 0 0,-5 0 64,0 0-32,0-4-32,-5 0 32,-4-4 32,4 0-32,1 0 64,-4 0-128,-6 0 0,-4-4 384,-1 4 224,-3 0-352,-5-4-192,3 4-32,2-4 32,8 0 0,6 4-32,-2 0 32,1 0 32,0 0 32,-1 0 32,2 0-64,4 0 32,7 0-64,7 0 64,-10 4-64,0 0 64,0 0-128,0 0 0,0-4 32,4 0 0,6 0 64,-10 0 32,-8 0 96,-6 0 32,0 0-96,1 0-96,-1 0 64,1 0 0,2-4-32,3 4-64,-1 0 32,-9 0 32,-4 4-96,-6 1-64,-4-2 64,-5 1 64,5-4 0,-8 4 64,-1-4-128,-5 0 0,1 0 32,-1 0 64,11 0-32,-2 0 64,-4 0-128,-4 0 0,-6-4 96,-3 4 32,-5-4-128,-5 1-32,-4-2 160,-1 1 160,2 0-128,-7 0 0,1 4 0,-4 0 64,4 0-160,-4 0-96,4-4 32,1 4 0,-1-4 32,1 4 0,-3-4 0,3 4 0,-1-5-96,6 5 64,-2 5 32,-4-1 64,6-4-96,-2 4 0,1-4 32,4 4 0,5-4 0,0 4 0,0 0 0,3 0 64,7-4-96,-6 5 0,-4-2 96,-5 1 32,1-4-128,-1 0 32,0 4 0,0-4 0,2 0 0,-7 0 0,1 0 0,-1-4 0,5 0 0,1 1 64,-1 3-96,0-5-64,-3 1 64,3 0 64,0 4-64,0 0 0,1-4 32,-1 4 64,5 0-96,0 0 0,-5 0 32,0 0 0,0 0 64,-4 0 32,1 4-128,-2 0-32,1-4 32,-1 0 0,5 4 32,2-4 0,-2 5 0,5-5 64,-6-5-96,6 1 0,0 4 32,-5-4 64,0 4-32,2-4-32,-7 0 32,1 0 32,-6 0-32,7-1 63,-6 2-126,-4-1-65,-1 0 64,1 0 64,-1 4 0,0-5 63,6 5-126,-6 0-65,6-3 64,-1 3 64,1-4 0,-1 4 63,-1 0-126,2 0-1,-6 0 32,2 0 63,-1 0-94,-6 0-65,6 0 64,-4 0 0,-2 0 32,1 0 64,1 0-32,-2-5-32,2 2 32,-1-2 31,-1 2-31,2-1-32,4-4 32,-6 2-32,11 0 0,-1-2-95,1 2 63,-6-6-32,0 4 0,6 0 64,-6 1 64,1 2-32,-1 1-32,1-4 32,1 0-32,-7 0 127,-3 4 65,4-4-64,-1 0-96,-3 4 0,5 0-32,-1 0 0,-1 0 0,2-1 0,-5 2 0,-1-1 0,0 0 64,-4 0-32,0-1-32,0-2 32,0 2-32,0-4 0,0 1 0,0 2 0,0-3 0,0 0 0,0 1 0,0-7 0,0-2 0,-4 1 64,0 9-32,-11-10-32,2 0 32,-6 2-32,2-2 0,-6 0-96,1 2 64,-7-5 32,2 3 0,1-3 0,2 0 64,-3 0-32,-5 0 64,-8 0-128,-16-1-64,-3 4-32,-5 2 96,-3-2 0,-10 5 96,-14 1-32,8-1 64,-18-1-128,-11-3 0,2-4 32,-4 0 0,0-5 0,1-4 0,-10 2-96,4 2 64,19 5 32,-1 0 0,11 3 0,-1 2 64,13-2-96,-7-6-64,-21 5 64,-4 6 64,-8 12 0,-4 0-32,-15-8-64,-27 14 32,-13-4-128,17 2-31,2-4 95,3 5 32,14-5 64,8 3 0,10-3 0,19 0 64,3-12-32,2-8-32,-6 0-64,4 8 32,2 4 32,-2 0 0,0-4-96,-6 4 64,-35-1 32,4 9 64,2 0-96,8 0 0,20 0 32,2 5 0,2 7 0,5 0 0,11 8 0,6 8 64,5-8-96,-4 1 0,12-4 32,2 3 0,-16-5-96,-13 10 64,-5-5 96,10 4 32,1-4-128,-1 0 32,8-3 0,6-2 64,-14-1-96,-5-2 0,10 0 32,9-10 64,0 4-96,-1-3 0,6-3 32,8 5 0,8-1 0,3-4 64,7 0-96,6 0 0,3 0 32,5 0 0,5 0 0,-2 0 0,7 0-96,-4 3 64,-3 2 32,-1-1 0,-2 4-96,3 0 64,2-4 32,0 0 64,0 5-32,-1-2-32,-4 1 32,2 0-32,-2 1 0,0 0 0,3-3 0,2 2 64,5 1-96,4 0 0,-1-1 32,6-5 64,-1 0-96,1 3 0,3-3 32,1 6 64,-4-7-96,3 7-64,1 0 64,-4-1 64,-1 4 0,-1 0-32,2 1 32,4-2-32,1 1 0,-2 0 0,5-4-96,2 4 64,-3 0 32,1 2 0,2-2 0,-2-1 64,0 6-32,-3 3-32,-3 0 32,3-4-32,-5 9 0,-1-10 0,1 5-96,-2-3 64,6 0 32,1-2 64,3-2-96,0-1 0,5 0 32,0 0 64,10-4-32,-2 0-32,6 1 32,-1-2-32,0 1 0,-2 0 64,2-4-32,-5 4-32,3-2 32,2 0-32,0-1 0,6 4 0,-1-6 0,4 2 0,2-5 0,-6 4 64,-1-4-32,2 0-32,4 0 32,-1 0 32,2 0-32,-2 0-32,-4 0 32,1 2-32,-6-2 0,1 9 0,4 0-1568,6 2-608,24 14-1888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3:36.324"/>
    </inkml:context>
    <inkml:brush xml:id="br0">
      <inkml:brushProperty name="width" value="0.06667" units="cm"/>
      <inkml:brushProperty name="height" value="0.06667" units="cm"/>
      <inkml:brushProperty name="color" value="#ED1C24"/>
    </inkml:brush>
  </inkml:definitions>
  <inkml:trace contextRef="#ctx0" brushRef="#br0">16215 11669 128,'0'0'0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3:34.356"/>
    </inkml:context>
    <inkml:brush xml:id="br0">
      <inkml:brushProperty name="width" value="0.06667" units="cm"/>
      <inkml:brushProperty name="height" value="0.06667" units="cm"/>
      <inkml:brushProperty name="color" value="#ED1C24"/>
    </inkml:brush>
  </inkml:definitions>
  <inkml:trace contextRef="#ctx0" brushRef="#br0">24379 11651 4352,'-32'0'1664,"27"0"-896,-17 5-416,17-1 480,-4-1 32,-1-3 96,-3 5-160,-1 3-32,1 4-416,-6 0 64,1 0 32,-1 5 192,2-2 128,-1 5-32,4 5-64,1-1-224,3 1-32,10-1-256,5-4-33,8-9-127,6-11-32,3-6 32,1-11 0,-1-3 64,7-4 32,-7-1-32,-4 1 32,-4 4 128,-14 3 128,-5 9 0,-4 5 96,-4 6-96,-6 5 32,-4 4-288,6 5-64,-2-2-32,6 7 64,-1-7-32,9-3-32,5-4 32,0-8-32,9-3-96,4-5 0,6-4 64,-1 0 64,1-5 0,3-8-32,-4 5-64,1 0 32,-6 8 32,-13 0 64,-5 12 32,-3 3 32,-11 6 0,-3 3 0,-1 4-64,-4 1 32,3-2-64,7 2-32,2 0 32,7-5-32,8-4-96,8-8 64,7-5 32,2-3 64,7 1-96,-6-6-64,1 1 64,-2-5 0,1 2 32,-4-2 64,-9 2-32,-5-2 64,-5 5 0,-4 4 96,-9 4-96,-4 4 0,-7 4 32,-3 8 64,0 4-96,2 0-64,6 0 0,6 1 32,-1-2-96,11 2-64,3-5-32,10-4 96,8-8 64,11-3 64,3-5-192,5-6 0,-5 2-32,-4-3 64,-6-2 32,-3 1 32,-9 4 64,-5 3 32,-9 6 160,-9 6 96,-6 6-128,2 3 32,-1 1-224,6-1-96,-2 0-256,9-4-128,7-5-736,6-3-288,16-8-1151,4-7-481,-6-5-1024</inkml:trace>
  <inkml:trace contextRef="#ctx0" brushRef="#br0" timeOffset="3229">19136 11680 5248,'-10'0'2016,"10"0"-1088,-10 0-512,0 7 608</inkml:trace>
  <inkml:trace contextRef="#ctx0" brushRef="#br0" timeOffset="3601">19093 11700 11840,'-13'12'1376,"-1"5"-672,6-2-384,-2 2-192,1-1-160,4-4 32,5-3 0,0-9 64,5-5 32,0-4 96,3-3-96,1-3-64,1-2 64,-7 1 0,7 4 96,-4 3 32,-3 23 512,-3 1-385,0 5-95,5 0-160,0 1-96,-5-1 96,3-3 0,-3-6-128,0-11 32,6-3 0,-6-5-96,0-1 64,-6 1 224,3 1 192,-7 2-64,1 10 64,5 2-576,4 6-256,13-1-2591,19-4-1121,27-41 192</inkml:trace>
  <inkml:trace contextRef="#ctx0" brushRef="#br0" timeOffset="2566">16170 11680 4096,'-14'3'1568,"9"-3"-832,2 14-512,3-14 480,0 3-288,0 5-64,0-8-192,0 0-64,0 0-32,3-5 96,2 2 128,1 3-32,-6-3 96,0-2 96,0 5 96,0 0 64,0 0 96,0 0-96,0 5-64,0 1-288,3 3-160,-3-9-64,0 0 32,10 0 32,-2 0 32,2 0 0,-1 0 64,-4-4-32,3-4 0,-3 5-96,0-6 32,-1 4 64,1 2 128,-5-1 64,0 4 32,-5-5-128,1 5 0,-1 5-96,0-1 0,-3 4-97,-2-4 33,6 1-64,-1 1 64,0-1-64,0 4 64,2-2-64,-2 1-32,5 1 32,0-1-32,0 1 0,0-3 0,0-6 0,8 0 0,2 0 0,-1-3 0,4-9-96,-3 1 64,-1-6 32,1 4 0,-7-3 0,2 4 64,-5 3-32,0 6-32,-5 3 32,2 3-32,-7 6-511,1 3-193,-1 8-2272,2 9-928,3-1 448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2:31.235"/>
    </inkml:context>
    <inkml:brush xml:id="br0">
      <inkml:brushProperty name="width" value="0.06667" units="cm"/>
      <inkml:brushProperty name="height" value="0.06667" units="cm"/>
      <inkml:brushProperty name="color" value="#3165BB"/>
    </inkml:brush>
  </inkml:definitions>
  <inkml:trace contextRef="#ctx0" brushRef="#br0">12974 15994 128,'-44'-24'64,"44"14"0,-10 3-160,10 7 64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3:29.902"/>
    </inkml:context>
    <inkml:brush xml:id="br0">
      <inkml:brushProperty name="width" value="0.06667" units="cm"/>
      <inkml:brushProperty name="height" value="0.06667" units="cm"/>
      <inkml:brushProperty name="color" value="#ED1C24"/>
    </inkml:brush>
  </inkml:definitions>
  <inkml:trace contextRef="#ctx0" brushRef="#br0">8385 11684 3456,'0'9'1408,"0"-9"-768,-13-4-416,8-1 768,10 10-576,-5-5 416,0 0-480,0 0 608,0 0-544,-5 0 576,5 4-576,-5-4 416,5 0-480,-4 0 256,-1 8-352,-5-5 64,7 6-192,-7-1 160,10 4-192,-4-4 32,8 4-64,1-3 32,3-1-64,2-8 128,-1 3-96,1-6 192,3-2-160,-4-2 192,4-1-192,-8-4 192,0 7-192,-5-7 256,0 9-224,-5-6 96,0 4-129,-8 2 1,9 6-32,-6 2-128,10 4 32,-8-6 32,8 6 0,0-9 64,3 3-32,-3-3-32,10 0 32,-1 0-128,4 0 64,-3-3 32,4 3 0,-6-9 64,6 6-32,-9-6 64,5 1-64,-10 0 256,0 4-160,-10 4 320,5 9-256,-9-6 32,1 5-128,-9 1 96,8 3-128,-4-1-96,4 1 0,-1-3-32,7-1 0,-1-5 64,4 2 0,0-10 0,5 5 0,-3-3 64,6 3-32,-3-5 64,10 5-64,-10-3-96,4 6 32,-4 2 32,5 3 0,0-1-160,-2 7 96,7-6-32,-1 4 32,1-4 64,3-1 0,1 1 0,4 1 0,1-6 0,-2 2 0,1-1 0,1 1 0,-6-5 64,0 0-32,-7-5 64,2 1-64,-8-8 64,0 4-64,-8-4-32,2 7 32,-7-3-32,5 8 0,-11 5 0,11 7 0,-7 4-160,6 8 96,1 5-32,3-1 32,5-4 128,5-4-32,-2-8 64,7-4-64,-1-11-96,4-6 32,-3-11 96,4 0-32,-9-9-32,3 6 32,-8-6 32,5 9-32,-10-5 64,5 13-64,-8 0-160,3 4 64,-6 4-544,8 8 352,-7 13-3199,7 6 1887,-7 2-3776,10 2 3040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05T09:53:52.738"/>
    </inkml:context>
    <inkml:brush xml:id="br0">
      <inkml:brushProperty name="width" value="0.06667" units="cm"/>
      <inkml:brushProperty name="height" value="0.06667" units="cm"/>
      <inkml:brushProperty name="color" value="#ED1C24"/>
      <inkml:brushProperty name="ignorePressure" value="1"/>
    </inkml:brush>
  </inkml:definitions>
  <inkml:trace contextRef="#ctx0" brushRef="#br0">22156 14942,'0'0,"0"0,0 0,0 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09:53:57.452"/>
    </inkml:context>
    <inkml:brush xml:id="br0">
      <inkml:brushProperty name="width" value="0.06667" units="cm"/>
      <inkml:brushProperty name="height" value="0.06667" units="cm"/>
      <inkml:brushProperty name="color" value="#ED1C24"/>
    </inkml:brush>
  </inkml:definitions>
  <inkml:trace contextRef="#ctx0" brushRef="#br0">17008 14760 2944,'0'-4'1120,"6"4"-576,-6 0-512,0 0 256,0 0-96,0 0-32,3-3 32,-3-2 32,5 1-96,-5-1-96,0 2 64,0 3 0,0 0 160,0 0 96,0 0 0,0 0 32,0 0 0,-5 0 0,5 0-192,-3 0-64,-3 3 0,2 2 0,0 4 64,-6-2-32,2 9 64,-2 5-128,1-1 0,4 3-32,0-3-64,5-3 96,5 3 0,5-8-32,-2-3-64,1-4 32,6-5 32,-1-5-32,-1-10-32,6-11 32,-6 6 32,-4 0-32,1 3 64,-10 2-128,0-2-64,-6 5-32,2 4 96,-5 5-224,4 3-64,0 3-4384,2 26 2176</inkml:trace>
  <inkml:trace contextRef="#ctx0" brushRef="#br0" timeOffset="1008">17009 14828 4224,'-8'0'1568,"-2"29"-832,1-17-640,4-4 320,0 9 96,-3-5 64,3 5-96,-4-2-32,4-3-256,0 2-64,5-3 0,0-2 64,0-6 96,0-3 0,10 0 64,-1-3-192,4-11-32,-3 3-64,-1-13 32,1 4-128,-7-9 0,2 3 32,-5 6 0,-5 8 0,2 4 64,-2 8-32,-9 5 64,1 7-64,-2 8-32,-2 0 32,3 6-32,-1-6 128,7 0 64,-1-4-160,9 0 0,0-4 32,4-9 96,6-3-64,3-3 0,1-5-32,-1-1-64,1-2 32,-4 2-32,-2 2-96,-3-1 64,-1 3 32,1 2 0,-5 3 0,0 0 64,0 0-96,0 0 0,0 0 32,0-4 64,-5-1-96,1-3 0,-1 4 32,0-5 64,2 6-96,-2-5 0,0 8-32,5 0 0,0 8-1056,0 1-544,0 3-1248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6T16:49:15.237"/>
    </inkml:context>
    <inkml:brush xml:id="br0">
      <inkml:brushProperty name="width" value="0.06667" units="cm"/>
      <inkml:brushProperty name="height" value="0.06667" units="cm"/>
      <inkml:brushProperty name="color" value="#ED1C24"/>
    </inkml:brush>
  </inkml:definitions>
  <inkml:trace contextRef="#ctx0" brushRef="#br0">22129 11507 3328,'0'6'1312,"0"1"-704,0 10-704,0-17 256,0 0-192,0 0-64,0 0-1344,0 0-576</inkml:trace>
  <inkml:trace contextRef="#ctx0" brushRef="#br0" timeOffset="1760">22012 11542 4224,'-11'0'1568,"8"0"-832,-7-3-640,6 3 320,0 0-128,-2 0 0,-2 0-160,3-5-32,-4 1-32,-1 1-128,7 3-32,-2 0-96,-5 0 96,6 0 64,-6-5 96,10 5 32,0 0-32,0 0-64,0 5 32,0-2 32,0 1-32,6 1 64,-2 3 64,0-5 128,1 6-64,5 0 32,-1-7-160,-1 2 0,5 1-96,2-2-32,-1 3-128,0-6 32,-2 0 64,2 0 32,0 0 32,-4 0 0,-2 0 0,0 0 0,2 3 0,-10-3 0,6 3-160,-6-3 32,0 6 0,0-4 64,0 4-32,-6-3 32,2-3 0,-2 0 0,3-3 64,-7-3 64,1-2-32,-1 5-32,2-6-64,0 6 32,-2-2 32,2 1 0,-6 2 0,4 2 64,2 0-32,-3 0-32,3 0 32,-1 2 32,-1-2-96,2 4 0,-2 1 32,2-5 64,-1 3 96,4-3 64,0 0-96,0 6-96,1-3 0,0 6-32,-2-1-160,6-2 32,0 3 64,0 0 32,6-7 32,2 4 0,2-3 0,-2 2 0,2-1 64,-1 0 32,1 0 96,-1-4 96,-1 0-64,2 0 32,-2-4 32,2 0 64,-2 4-256,1-4-32,2 4 0,-7-5 96,-4 2-128,0-3-32,-4 4-64,-7-2 0,2-1-96,1 5 32,-2 0 0,2 0 64,-6 5 32,4-5 32,-3 4 0,0-2 64,-1 7 96,0 0 64,1-5 32,3 0 0,1 0-128,-1 0-32,7-4-96,-2 4-32,5 0-128,8-4-32,8-4 96,0 4-32,3 0 64,4 0 64,-1 0 64,2 0-96,-2-4 0,2 4-128,-6-4 32,-5 4 64,0-4 32,-4 0-64,-4 0 64,0 0 32,-5-1 0,-5 2-96,0-5 64,-4-1 96,-1 6 96,-3-3 0,0 6 0,-1 6-256,0-3-64,2 6 64,-2-1 32,0 4-32,-4 4 64,4 0 32,1-3 0,3 2 64,-3-7 32,7 1-32,3 0 32,3-7 0,0-2 32,0 0-64,3 0-64,7-2-64,-1 2 32,-4 0-32,3 0 0,-2-6 64,-2 6 0,0 0 0,1-3 64,0-6 96,-5 6-128,0-6-96,0 1 32,0 0 0,-5 4 96,0-4 32,1 0-32,-6 4-64,2 0-64,-2 0-32,6 4-32,-6 0 0,7 4 0,-2 0 0,5 4-192,0 0 96,0-8 32,0 0 128,5 4 96,4-4 128,-1 0 128,2 0 64,-2 0 32,2-4-64,-1 0-32,1 0-256,-1 4 0,-1 0-32,2 0 0,-2 0 0,-2-4 64,-6 4-32,0 0-32,0-4 32,-6 0-32,1 0-160,-3 0 32,-1-4-96,-1 0 0,-3 2 192,0 0 64,-6 1 96,0 2 0,3-3-64,-3 6 32,0 6-128,6-3-64,0 6-96,-1-1-32,-1 4-32,6 0 0,1 0-192,3 0-64,5 0-224,0 0-64,5-4-1344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14.843"/>
    </inkml:context>
    <inkml:brush xml:id="br0">
      <inkml:brushProperty name="width" value="0.06667" units="cm"/>
      <inkml:brushProperty name="height" value="0.06667" units="cm"/>
      <inkml:brushProperty name="color" value="#ED1C24"/>
    </inkml:brush>
  </inkml:definitions>
  <inkml:trace contextRef="#ctx0" brushRef="#br0">3684 9410 2560,'0'-24'1056,"-5"28"-576,0-8-576,5 0 256,0 4 64,0 0 128,0 0-128,0-5-64,-5 5 192,5 0 96,0 0-32,0 0 64,0 0-256,0 5-128,0-5 64,0 4 128,0-4-160,0 0 160,5 11 96,-5 6 0,5 0 32,0-6-32,-5 10 64,0-1-32,0 9 64,3 3-192,-3-4-32,0 0-64,0-4 32,0 5 64,-3 0 64,-2-1-32,5-1-32,-5 2-96,5-1-32,0 1-32,0 0 0,0-1 0,5-4 64,-5-1-256,5 2 0,-2-5 0,3 12 96,-6 0 128,0 2 64,0-2-32,0 8 32,-6-2-128,3 2 0,3 0 32,0 9 0,0 3-64,-5 9 32,0-1-64,5 1 64,5 0-64,-5-5-32,0-4 32,0-2-32,5-2 0,-5 1 64,-10-5-32,10 1-32,-5 3 32,2 5-32,-2-4-96,5-2 64,-6 2 32,6-1 0,-3-2 64,3-2-32,-5 2-32,10-3 32,-5-6 32,3-5-32,-3 5 64,0-5-64,0 0-32,0 0 32,-3-3-32,3-1 0,-5 4 64,5 5-32,0 4 64,5-1-64,-5 0 64,0-3-64,0-5-32,3 0 32,3-3-32,2-1 0,-3-8 0,0 0 0,0-8 0,-2 8 0,-3-2 64,6-4-32,-6 0 63,5 1-63,-5-3 64,3 1-64,-3-6-96,5 6 32,-5-1 32,0 4 0,0-3 0,10-1 0,-10-9-95,3 5 63,-3-8-320,0 6 192,0-12-992,0 6 640,0-3-2112,0 3 1472,0-5-2848,0 5 2240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7:59:53.153"/>
    </inkml:context>
    <inkml:brush xml:id="br0">
      <inkml:brushProperty name="width" value="0.06667" units="cm"/>
      <inkml:brushProperty name="height" value="0.06667" units="cm"/>
      <inkml:brushProperty name="color" value="#ED1C24"/>
    </inkml:brush>
  </inkml:definitions>
  <inkml:trace contextRef="#ctx0" brushRef="#br0">15436 17270 7808,'5'-6'2880,"-10"3"-1536,5-6-1856,0 6 384,5-11-32,0-1 128,0 2 192,3-2 64,1-6-96,1 5 64,3 1 0,1-6 288,-6 1 128,2-5-160,9-4-96,-6-14-288,1-10-32,4-4-32,1-3 64,3 2 160,5 1 128,1 14 64,3 11 96,0 3-224,1 4-96,0-2-96,-3 18 0,1 4-64,2-1-32,5 1 32,4-4-32,1 6-96,-2-14 64,0 5 32,3-16 0,2-4 0,-5 3 64,2-15-32,-1-8-32,4-10 32,-4 1-32,1 9 127,-7 8 161,-3 11 256,-9 21 288,-4 9-320,-2 6-160,-2 9-160,-2 1-288,1-1-64,4-4-224,4-1 0,2-2 192,3-10 96,-5-2 0,6-6 64,-6-2-32,2-10 0,-6-2 0,-1-10-64,6-4 96,-4 1 0,-6 0 160,1 6 64,-1 10-64,1 4-32,-1-3 96,1 2 96,4 5-352,1 7-160,-1 6-192,-4-6 0,-1 1 0,6-4 32,-6 0 129,6-4 159,-1-8 64,4-13 96,2 5 160,-3 0 191,3 4 65,-6-1 96,1 0-480,3 1-96,1-1 32,-1 1 96,2 1-256,3-7-64,0 7 32,0-13 64,10 3-96,0 0 0,-5 5 160,0 0 64,3 0 32,-8 7-64,-4 4 32,4 1-32,-3-8 0,-2-1 0,6-3-96,3-12 64,6-13 32,3-9 0,7 6-96,-7-4 0,1 3 128,-4 4 32,0 13 0,-10 4-64,-5 11 32,-9 4 32,2 5-96,-1 5 0,-1 3-192,1-5-287,18-23-97,-11-6 256,11-6 160,-3 0 160,1 0-64,-1 3 0,-2 4 128,5-7 32,0 3 0,3 8-64,7-2-64,-2 9-32,3 2 64,-8 4 0,2 4-256,-2-1-128,2 1-992,0-4-416,-1-8-1696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17.566"/>
    </inkml:context>
    <inkml:brush xml:id="br0">
      <inkml:brushProperty name="width" value="0.06667" units="cm"/>
      <inkml:brushProperty name="height" value="0.06667" units="cm"/>
      <inkml:brushProperty name="color" value="#ED1C24"/>
    </inkml:brush>
  </inkml:definitions>
  <inkml:trace contextRef="#ctx0" brushRef="#br0">3861 11102 4480,'0'0'1760,"5"0"-960,0 0-672,-5 0 480,3 0 64,7 0 128,-1-4-64,4-1 0,6 2-384,4-17-64,5 2-64,6-5-32,12-6-32,-4-3-32,8-1 0,-4 1-64,-10-3-64,-4 9-64,-6 10 32,3 12 320,-7 0 96,-3 8-32,-7 8-32,2 0-128,-9 1-32,0 2-32,3-7 0,6-2-160,0-6 32,-1 0 0,10-14 0,5-6 0,8-8 0,10 0-96,4 0 0,-4 0 64,-6 7 64,6 4 0,-4 5 64,-16 4-128,2 0 0,-10 4 32,0 4 64,-9 0-96,4 0 0,1 0 96,0-3 32,0-10-128,0-3-32,8-4 32,2-5 0,-2-2 32,4 2 0,3 2 0,-8 2 0,3 4 0,-2 5 0,-4 4 0,-4 0 64,0-1-32,-1 6-32,2-1 32,-1 0 32,-1 0-32,6-1-32,-1-2-64,4 3 32,2 0 32,2-1 0,2 2 0,-2 3 0,3 0 0,6-4 0,-3-4-96,8 0 64,-11-10 32,12 4 64,-1-12-96,-3 2-64,0 0 64,-5 0 64,-10 4 0,1 3 64,-4 8-128,-6 6 0,-4 3-320,-5 9-160,-4-1-960,-4 4-320,-2-4-1408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18.114"/>
    </inkml:context>
    <inkml:brush xml:id="br0">
      <inkml:brushProperty name="width" value="0.06667" units="cm"/>
      <inkml:brushProperty name="height" value="0.06667" units="cm"/>
      <inkml:brushProperty name="color" value="#ED1C24"/>
    </inkml:brush>
  </inkml:definitions>
  <inkml:trace contextRef="#ctx0" brushRef="#br0">4926 10341 4224,'-14'-5'1664,"10"10"-896,-10-1-416,14-4 576,0 0-256,0 0-64,10 0-96,-2 0 0,6 0-256,10 0 32,-2-4 64,6-1-128,-1 5-64,0-3-64,-1 6 0,-2 2-128,-2-1 0,-4 7 96,-4 3 32,-4 1 160,-6 5 160,-4 14-32,-9 6 96,-10 4-256,1 5-128,-9-1-640,0-4-192,3-3-1056,12-16-448,3-10-672</inkml:trace>
  <inkml:trace contextRef="#ctx0" brushRef="#br0" timeOffset="977">6376 10212 10496,'13'28'352,"0"4"96,-5-3 64,3-1 64,-6 4-32,-5 5-32,-5-1-128,-6 4 0,-5-3-224,-2 3-96,-14-11-32,0-9 32,-6-5-32,3-10 64,3-13-128,9-12 0,14-12-32,12-5 0,21-15-224,16-14-128,21-15-576,2-11-160,0-1-864,14 11-352,-3 21-192</inkml:trace>
  <inkml:trace contextRef="#ctx0" brushRef="#br0" timeOffset="752">6361 10099 6272,'-20'0'2368,"3"7"-1280,27 27-1216,-3-11 416,3 1-160,10 16 64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21.163"/>
    </inkml:context>
    <inkml:brush xml:id="br0">
      <inkml:brushProperty name="width" value="0.06667" units="cm"/>
      <inkml:brushProperty name="height" value="0.06667" units="cm"/>
      <inkml:brushProperty name="color" value="#ED1C24"/>
    </inkml:brush>
  </inkml:definitions>
  <inkml:trace contextRef="#ctx0" brushRef="#br0">3742 12421 2816,'3'8'1056,"-3"-8"-576,10 9-288,-10-9 288,0 0 96,0 0 32,0 0 32,0 0 64,5 3-32,-5-3-32,0 9-320,0-1 64,0 0 128,0 8-64,0 4 0,-5 12 0,5 10 64,-5 4 64,0 8 32,5 2-128,0 13-32,0-8-192,0-4-96,0 4-64,-3 4-96,3 2 96,0 7 0,3 2-128,2-2 32,5-2 64,-1 0 32,-4 6-32,-2 0-64,2-6-64,0 5 32,-5 12 32,5-8 0,-5 8 0,0-8 0,-5 8 64,5-17-32,-5 10 64,5-10-64,-5 5-32,10-4 32,-5-5-32,0-7 0,0-4 64,5-5-32,0 0-32,-1-3 32,-4-4 32,0-1-32,0 2-32,0-6 32,0 4-32,0 2 0,0-3 64,0-2-32,0-5-32,0-4 32,0-6-128,0-3 64,0-6-32,0-2 0,0-6 0,5 3 0,-5-4 64,5 0 0,-5-4 0,0 0 0,0 0 64,3 4-32,-3 1-32,0 2 32,0 1-128,5 0 64,-5-4 32,0 4 0,0-6 0,0-4 0,0-2 0,0 0 0,0 6 64,0-3-32,0 0-32,0 3 32,0-3-32,0 2 0,0-1 0,0 7 0,0-6 0,0-1 0,0-1 0,0 2 0,0-5-160,0 4 96,0-4-896,0 0 544,0-4-2304,5 4 1536,-1-17-2752,1 2 2240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23.849"/>
    </inkml:context>
    <inkml:brush xml:id="br0">
      <inkml:brushProperty name="width" value="0.06667" units="cm"/>
      <inkml:brushProperty name="height" value="0.06667" units="cm"/>
      <inkml:brushProperty name="color" value="#ED1C24"/>
    </inkml:brush>
  </inkml:definitions>
  <inkml:trace contextRef="#ctx0" brushRef="#br0">3939 14488 3200,'-9'0'1216,"9"0"-640,-5 0-192,5 0 512,0 0-32,5 0 64,-5 0-160,4 0-32,-4 0-384,0 0 0,5-3 0,-5-6-192,0 6-96,5-2-32,-5 2 32,0-9-32,0 7 64,0-4 0,0 3 32,5-3-160,3 1 32,1-1 0,1-2 64,3 6-96,1-7-64,4 3 128,4-2 96,-4 2-32,6-11 0,-2 8 96,5-8 32,-4 0 32,1 8 0,-2 0 64,1 12 32,-1-5-96,-3 5 0,-1 5-160,1 2 0,-6-2-32,22-13 32,-3-9-64,0-7-96,10-13 32,7-6 32,7-6 0,-2-3 0,4 6 0,-2 6 0,-16 8 0,-3 8-96,-5 11 64,-5 6 96,-3 7 96,-7 3-64,6 6 0,-9-1-32,-1-1 32,-3-2-128,7-5-64,2-8 128,4-4-32,-1-5 96,2 2-224,-3-14 32,8 9 32,-2-8 96,5 2-64,3-1 0,2 7 32,-5 0 0,0 7 64,-5 6 32,-3 2-32,-3 1-64,-2 8 32,0-4 32,-1 0-32,1 5-32,-3 2 32,3-2-32,13-5 0,0 8 0,0-8 64,-5 3-96,5 1 0,5-4-32,-5-4 0,0 1 128,0-14 32,-1-8-128,10-7 32,4-3 0,6-6 0,-6-1-96,-4-2 0,-4 7 128,-11 11 32,-2 9 0,-5 8 32,-6 9 0,-5 5 32,1 2-64,1 1 32,-2 1-128,6-6-64,-4-3-288,8-6-96,-1-8-256,7-1-64,3-5-736,0 0-192,1-1-1216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21.658"/>
    </inkml:context>
    <inkml:brush xml:id="br0">
      <inkml:brushProperty name="width" value="0.06667" units="cm"/>
      <inkml:brushProperty name="height" value="0.06667" units="cm"/>
      <inkml:brushProperty name="color" value="#ED1C24"/>
    </inkml:brush>
  </inkml:definitions>
  <inkml:trace contextRef="#ctx0" brushRef="#br0">3485 14206 4736,'35'-9'1824,"-35"9"-960,10 17-384,-6-11 1088,6 8-896,4 1 480,-1 2-704,0 3 256,6 0-416,0-3 128,-1 3-256,-2-5 224,8 2-256,-5-14 384,2 3-288,-2-20 32,4 2-160,5-20-544,4 0 224,8-22-1792,6 11 1088,12-18-1120,3 9-960,-8 15-480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28.264"/>
    </inkml:context>
    <inkml:brush xml:id="br0">
      <inkml:brushProperty name="width" value="0.06667" units="cm"/>
      <inkml:brushProperty name="height" value="0.06667" units="cm"/>
      <inkml:brushProperty name="color" value="#ED1C24"/>
    </inkml:brush>
  </inkml:definitions>
  <inkml:trace contextRef="#ctx0" brushRef="#br0">6440 12522 5120,'-8'-20'2016,"8"16"-1088,-5-4-448,5 8 640,0 0-192,0 0-64,0 0-288,5 8-96,3 4-288,8 5-128,-3 3-32,4 4 96,6 4 160,1 4-32,3 9 32,5 4-96,0 4 32,0 3 0,-5-3 32,-9 0-128,-4-2-96,-11 2 256,-6 8 128,-11 4-128,-4-4-96,-1-5-96,1-3 0,-1-14 0,-3-9 32,-1-15-160,1-11-32,3-15-192,1-18 0,9-8-160,9-8-64,9-6 128,4-6 128,11-8 64,11 4 96,16-5-32,8 6-32,10-5-1056,0 12-480,-2 8-1824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16.027"/>
    </inkml:context>
    <inkml:brush xml:id="br0">
      <inkml:brushProperty name="width" value="0.06667" units="cm"/>
      <inkml:brushProperty name="height" value="0.06667" units="cm"/>
      <inkml:brushProperty name="color" value="#ED1C24"/>
    </inkml:brush>
  </inkml:definitions>
  <inkml:trace contextRef="#ctx0" brushRef="#br0">3448 10628 4992,'22'-13'1920,"-36"13"-1024,11-3-640,3 3 576,0 0-64,0 8 96,0 4-192,3 5-32,7 6-352,-6 1-32,6 4 64,3-3-192,9-1 0,-3-7-64,18-9 96,0-13-32,-2-3 32,2-12-32,-5-4-160,-1-5 32,1-8 64,0 11 32,-5-3-192,-5 9 0,-3 3-1728,-6 9-704,1 4-704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9:18:24.405"/>
    </inkml:context>
    <inkml:brush xml:id="br0">
      <inkml:brushProperty name="width" value="0.06667" units="cm"/>
      <inkml:brushProperty name="height" value="0.06667" units="cm"/>
      <inkml:brushProperty name="color" value="#ED1C24"/>
    </inkml:brush>
  </inkml:definitions>
  <inkml:trace contextRef="#ctx0" brushRef="#br0">5139 13704 4480,'-37'-17'1664,"21"0"-896,-1 17-1120,7 0 160,20-7-96,-10 7 0,6-10-96,-6 10 0,11-6 256,-11 6 160,16-7 544,-16 7 352,21 0-192,-21 0-32,0 0-64,0 0 0,0 0-352,0-10 96,0 10 128,0 0-192,-11 0-160,-5 10-192,-5-3-352,5-7-64,-1 0-416,7-7-160,0-3-1440</inkml:trace>
  <inkml:trace contextRef="#ctx0" brushRef="#br0" timeOffset="332">5018 13517 5376,'-4'4'2112,"8"-4"-1152,-13 17-576,9-14 608,0 10-224,0-1-64,5-3-192,-1-3-64,6 3-256,-2-1 0,10 1 32,-10-6 32,11 5 0,0 1-64,-6-6-32,0 14 320,-7 0 0,-2 10 128,-4-2-192,0 4-96,-4-3-160,-2 3-128,3 0 0,-7-4-32,1-5-800,-1 0-256,-3 0-1152,0-4-448,-6 0-640</inkml:trace>
  <inkml:trace contextRef="#ctx0" brushRef="#br0" timeOffset="1607">5000 13609 3328,'9'-3'1312,"-9"-2"-704,0 10-512,-5-5 384,5 0 64,0-5 128,0 5 0,-4 5-32,-1-5 384,-5-5 128,7 5-608,-2 5-32,0-2 32,10 3-352,8 0-192,1-1 0,4-1-32,9 1 32,2-2 0,-8 0 64,3 2-32,-2-1-32,-4 1 32,1 3-32,-6 4 192,-4 8 192,-4 0 160,-5 9 64,-5 3-128,-4 8 32,-4 9-224,-11 12-32,2-4-352,-1-13-96,9-7-1376,1-10-576,8-14-1664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5T10:03:23.263"/>
    </inkml:context>
    <inkml:brush xml:id="br0">
      <inkml:brushProperty name="width" value="0.06667" units="cm"/>
      <inkml:brushProperty name="height" value="0.06667" units="cm"/>
      <inkml:brushProperty name="color" value="#ED1C24"/>
    </inkml:brush>
  </inkml:definitions>
  <inkml:trace contextRef="#ctx0" brushRef="#br0">3684 9314 4992,'-10'3'1920,"10"2"-1024,0-1-640,0-4 576,0 0-192,0 4 0,-6-4-224,4 0-96,-4-4-160,1 0 96,2-1 64,-2 5 192,0 0 64,-3 5-160,2 3-96,2-1-96,0 6-64,-1-1-192,5-4-32,0 0 32,0-8 0,5 4 160,3-8 64,2-4 0,4-4-32,0 0-96,-6-4-64,2 0 32,-2-4-32,-2-1-96,-12 10 64,1 2 160,-3 4 160,-3 5-160,3 8 0,-5 4-64,0 5-64,-1 0 32,0-2-32,0 2 0,5-1 64,4 0-32,5-4-32,0 1-64,5-2-32,4-7 64,1-4 0,-2 0-64,2-4 64,-2-4 32,2-4 0,-1 0 0,-9-4 0,0 4-96,0 0 64,0-1 32,-5 10 64,1 3-32,-6 8-32,2 7 32,-2 2 32,6 3-96,0-3-64,-2 3 64,6-5 0,0 2-64,0-8 0,6-6 64,-6-3 64,8 0 0,-3-9-32,0 1-64,-1-7 32,0-2-32,2-3 0,-2 0 0,-4 4 0,0 0 0,0 4-64,0 7 0,0 5 0,0 5 96,0-1 0,-4 4-64,4 4 64,-6-4 32,6 0 0,0 0-96,0 0 64,0-8-32,0 0-64,0 0 160,0 0 96,10-4-192,-1 0 0,-1-4-64,5 0 64,3 4-32,-2-4-32,-6 0 0,5 0 96,-2-4 0,-3 3 32,-4 0-96,-4 1 64,-4 5 32,-2 3 0,-2 3 0,0 11 0,-2-2 0,-4 4 64,6 0-96,-2 4 0,2-4-32,2 0 0,1-3 0,5-6-64,0 1 0,5 0 96,1 1-64,2-6-32,-3-3 0,3 6 96,3-6 0,-3 0 32,2-6-160,-2 6 32,-2-12 64,-4 1 32,-2-1-64,0-1 0,-2 1-32,-9 0 0,-2 0 0,-1 4 96,1 4-64,0 8 32,-1 4 64,0 4 0,0 8 0,5 0 0,4 4-160,1-4-32,4 2 96,0-7 32,4-3-32,1-3 64,4-9 32,1 0 0,-2-9-96,2 2 64,-2-6-32,0-2-64,3 1 0,-3 2 0,3 9 160,-3 3-160,2 0 0,-10 0 0,0 0-32,0 0-160,0 9-608,0-9-288,0 0-864</inkml:trace>
  <inkml:trace contextRef="#ctx0" brushRef="#br0" timeOffset="1866">3761 12309 6144,'-15'3'2272,"20"3"-1216,-5-6-1024,0 0 512,0 0-224,0 0 0,5-6 64,-5 3 96,-5-2-256,0 5 288,2 0 128,-2 0-64,-3 8 0,-3-2-192,8 6-64,-2-1-192,0 9-32,5-3-32,5-5 32,0-4 0,-2-1 96,11-7 96,-1-7-64,-3-6-128,-1 1-64,1 0 0,-7 1 32,-3-1-32,0 4 64,-8 8-128,-1 0 64,-6 11 127,2 1-63,-1 5-64,1-2 0,4 5-32,-1-3 0,2-1 64,-3 0-32,11-3 64,0-6-128,0-7 0,6 0 160,4-4 64,-2-4-160,0-4 0,3-4-32,-3 4 0,-3-5 0,1 2 0,-6 3 0,0 4 64,-6 2-96,1 6-64,2 9 128,-7 3 32,4 5-96,3 3 32,-7 5 0,7-2 0,-2-2 64,5-4 96,0-5-128,5-4-32,-2-5 64,7-6 32,-1-5-32,4-4-64,1-5 32,-4 0-32,-2-3 0,-3 0 64,-5 0-32,0-1-32,-5 6-64,-3 1 32,-2 8 32,-4 6 64,1 3-96,-1 9 0,-4 0 32,4 1 64,1 3-32,4 4-32,-1 5 32,5-5-32,5 0 0,5-5 64,5-1-96,4-8 0,2-6 32,3-3 64,-6-6-32,3 1-32,-2 2-64,-1-8 32,-5 2 32,2 0 64,-6 1-32,-4-1-32,-4-1 96,-1 6 64,-5 2-128,-3 5-32,-1 5 0,1 6 0,-1 5-96,1 9 0,2 4 64,3-3 0,0 0 32,3-6 0,5-3-96,0-6 64,0-11 32,5-4 64,3-8-96,0-8 0,3-4 32,-3-2 64,5-2-96,-2 1-64,-6-6 64,-2 9 64,2-1 0,-5 10-32,-5-2 96,-3 14 64,-6 3 0,1 11 0,-3 1-96,3 5-64,0-2-320,4 2-128,4-1-1407,0 0-545,5 0-1920</inkml:trace>
  <inkml:trace contextRef="#ctx0" brushRef="#br0" timeOffset="3237">3810 15525 4736,'0'-3'1824,"0"3"-960,5-22-448,-5 16 960,0 6-768,0-6 704,0 6-800,-5 0 544,5 8-608,-3-4 256,-2 4-416,-4 1 256,4 8-288,-8-2 128,8 5-224,-9-3 128,9 7-160,0-8-64,5 4-32,-3-3 32,6-2-32,-3-7 64,10 4-64,-1-12 128,1 0-97,-2-6 33,6 0-32,-4-8-64,3 0 32,-4-10 32,1 4-32,-10-8-32,3 8 32,-6 0-32,3 8 0,-10 3 0,5 6 0,-9 6 0,6 9 0,-6 8 64,4 5-32,-3-1 64,9 0-64,-6-4 64,10 2-64,-5-8 64,10-2-64,0-6 128,4-3-96,1-6 32,3-3-32,-4-6-192,4 4 64,-3-4-96,-1 4 64,-4-4 128,3 9 0,-8-6-96,0 9 32,-8-4 32,3 8 0,-9 0 128,6 4-64,-11 1 192,6 2-160,-6-2 32,9 2-64,-3-2-64,10 0 32,-3-6-192,6 6 96,0-13-96,6 4 64,-3-8-991,10 2 607,2-6-4480,-1 1 2752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497"/>
    </inkml:context>
    <inkml:brush xml:id="br0">
      <inkml:brushProperty name="width" value="0.06667" units="cm"/>
      <inkml:brushProperty name="height" value="0.06667" units="cm"/>
      <inkml:brushProperty name="color" value="#ED1C24"/>
    </inkml:brush>
  </inkml:definitions>
  <inkml:trace contextRef="#ctx0" brushRef="#br0">15436 17270 7808,'5'-6'2880,"-10"3"-1536,5-6-1856,0 6 384,5-11-32,0-1 128,0 2 192,3-2 64,1-6-96,1 5 64,3 1 0,1-6 288,-6 1 128,2-5-160,9-4-96,-6-14-288,1-10-32,4-4-32,1-3 64,3 2 160,5 1 128,1 14 64,3 11 96,0 3-224,1 4-96,0-2-96,-3 18 0,1 4-64,2-1-32,5 1 32,4-4-32,1 6-96,-2-14 64,0 5 32,3-16 0,2-4 0,-5 3 64,2-15-32,-1-8-32,4-10 32,-4 1-32,1 9 127,-7 8 161,-3 11 256,-9 21 288,-4 9-320,-2 6-160,-2 9-160,-2 1-288,1-1-64,4-4-224,4-1 0,2-2 192,3-10 96,-5-2 0,6-6 64,-6-2-32,2-10 0,-6-2 0,-1-10-64,6-4 96,-4 1 0,-6 0 160,1 6 64,-1 10-64,1 4-32,-1-3 96,1 2 96,4 5-352,1 7-160,-1 6-192,-4-6 0,-1 1 0,6-4 32,-6 0 129,6-4 159,-1-8 64,4-13 96,2 5 160,-3 0 191,3 4 65,-6-1 96,1 0-480,3 1-96,1-1 32,-1 1 96,2 1-256,3-7-64,0 7 32,0-13 64,10 3-96,0 0 0,-5 5 160,0 0 64,3 0 32,-8 7-64,-4 4 32,4 1-32,-3-8 0,-2-1 0,6-3-96,3-12 64,6-13 32,3-9 0,7 6-96,-7-4 0,1 3 128,-4 4 32,0 13 0,-10 4-64,-5 11 32,-9 4 32,2 5-96,-1 5 0,-1 3-192,1-5-287,18-23-97,-11-6 256,11-6 160,-3 0 160,1 0-64,-1 3 0,-2 4 128,5-7 32,0 3 0,3 8-64,7-2-64,-2 9-32,3 2 64,-8 4 0,2 4-256,-2-1-128,2 1-992,0-4-416,-1-8-1696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7:59:55.251"/>
    </inkml:context>
    <inkml:brush xml:id="br0">
      <inkml:brushProperty name="width" value="0.06667" units="cm"/>
      <inkml:brushProperty name="height" value="0.06667" units="cm"/>
      <inkml:brushProperty name="color" value="#ED1C24"/>
    </inkml:brush>
  </inkml:definitions>
  <inkml:trace contextRef="#ctx0" brushRef="#br0">18392 13574 4224,'-5'-4'1568,"-9"8"-832,4-4-864,7 4-384,3 8 352,0-4 256,8-4 288,-3 0-128,-5-4-64,14 4 32,-6-4 64,6 0-128,4 0 32,6-8 32,8-4 160,3-12 160,2-4 64,3-1 32,11 0-352,-11 1-96,-3 0-128,-10 8 32,5 4 224,-8 7 160,-2 6-32,-9 6 0,5 6-192,-4 7 0,1 8-160,2 0-64,-7-4-288,-2 5-160,3 7-704,-3-3-256,-3-1-1664</inkml:trace>
  <inkml:trace contextRef="#ctx0" brushRef="#br0" timeOffset="780">18318 12716 6272,'-4'-8'2368,"-6"3"-1280,34 2-1408,-16 3 416,19 0-64,5 0-64,10 0 0,7 3 32,1 2 0,6 3 0,-11 8 0,4 9 64,-7-2 32,4 9 32,-14-12 64,-10 14 96,-4-6 64,-13 0 96,-5 0 256,-13 1 128,-6 0-320,-8-9-128,-5 0-160,-10-4-64,6-4-32,0-16 0,4 4-64,10-8-64,3-5 32,9 2 32,10-1-192,15-14 32,7 0-192,15-24-32,4 2-416,9-12-96,14-13-544,-5 8-160,4 4-1312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498"/>
    </inkml:context>
    <inkml:brush xml:id="br0">
      <inkml:brushProperty name="width" value="0.06667" units="cm"/>
      <inkml:brushProperty name="height" value="0.06667" units="cm"/>
      <inkml:brushProperty name="color" value="#ED1C24"/>
    </inkml:brush>
  </inkml:definitions>
  <inkml:trace contextRef="#ctx0" brushRef="#br0">18392 13574 4224,'-5'-4'1568,"-9"8"-832,4-4-864,7 4-384,3 8 352,0-4 256,8-4 288,-3 0-128,-5-4-64,14 4 32,-6-4 64,6 0-128,4 0 32,6-8 32,8-4 160,3-12 160,2-4 64,3-1 32,11 0-352,-11 1-96,-3 0-128,-10 8 32,5 4 224,-8 7 160,-2 6-32,-9 6 0,5 6-192,-4 7 0,1 8-160,2 0-64,-7-4-288,-2 5-160,3 7-704,-3-3-256,-3-1-1664</inkml:trace>
  <inkml:trace contextRef="#ctx0" brushRef="#br0" timeOffset="1">18318 12716 6272,'-4'-8'2368,"-6"3"-1280,34 2-1408,-16 3 416,19 0-64,5 0-64,10 0 0,7 3 32,1 2 0,6 3 0,-11 8 0,4 9 64,-7-2 32,4 9 32,-14-12 64,-10 14 96,-4-6 64,-13 0 96,-5 0 256,-13 1 128,-6 0-320,-8-9-128,-5 0-160,-10-4-64,6-4-32,0-16 0,4 4-64,10-8-64,3-5 32,9 2 32,10-1-192,15-14 32,7 0-192,15-24-32,4 2-416,9-12-96,14-13-544,-5 8-160,4 4-1312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0"/>
    </inkml:context>
    <inkml:brush xml:id="br0">
      <inkml:brushProperty name="width" value="0.06667" units="cm"/>
      <inkml:brushProperty name="height" value="0.06667" units="cm"/>
      <inkml:brushProperty name="color" value="#ED1C24"/>
    </inkml:brush>
  </inkml:definitions>
  <inkml:trace contextRef="#ctx0" brushRef="#br0">17068 17482 3968,'-6'4'1472,"6"-4"-768,-3 5-768,3-5 288,0 0 32,0 0 160,0 9 192,0-9 96,0 0 0,0 0 32,3 2-416,3-2 32,-2-2 0,5-16-192,4-14-32,11-20-128,2-10-32,12-2 32,2 4 64,6-6-32,-4 10-32,3-4 32,-10 2-32,7 18 0,-10 8 64,4 7-96,6 5-64,-7 5 64,10 1 64,1 2 0,0-2-32,4-6 96,-4-6-128,4-2-64,4-8 64,1-4 0,-1-14-64,1-2 0,-1-18-32,16-6 96,-17 19 0,30-36 32,-1 15 256,-10 2 224,-8 11-96,-5 17-64,-8 15-96,-11 1-64,2 4-256,4-1 0,-11 1-32,7 3-32,-7-6 128,15-19 64,1 2 0,0-12-32,7-1 32,2 4-32,-7 0 0,2 4 0,-14 5 64,-4 11 32,0 5 320,-10 12 96,-5-1-320,-4 1-96,1 4-480,0 3-192,-6 5-96,0-24-32,-5-8 0,-2-8-64,4-18 224,-7 2 160,2 7 416,3 0 224,-2 9 736,-1 10 384,0 16-288,-2-4-160,-3 10-736,5 4-352,3 4-224,6-8-32,10 3 160,8-6 64,13-6 32,19-12 128,13-11-64,14-2 32,5-6 64,-10 8 0,1 0 0,-19 6 0,-10 14 352,-7 12 160,-14 8-416,-5 7-96,-10 2-448,-4-1-224,1 0-480,-6-5-224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1"/>
    </inkml:context>
    <inkml:brush xml:id="br0">
      <inkml:brushProperty name="width" value="0.06667" units="cm"/>
      <inkml:brushProperty name="height" value="0.06667" units="cm"/>
      <inkml:brushProperty name="color" value="#ED1C24"/>
    </inkml:brush>
  </inkml:definitions>
  <inkml:trace contextRef="#ctx0" brushRef="#br0">20163 13695 6816,'10'-5'384,"4"-2"-224,8-1 0,1 3-192,9-7-32,-5 9 64,10-6 192,-2 1 192,7 5-192,4-2-32,3 5 192,1 5 64,1-2 352,-6 14 224,-5 6-224,-3 9-64,-5 9-128,-10 8-64,-12 4-544,-10 0-288,-5-5-480,-8 8-224,-6-11-1024,-3-1-1696,-1-15 640</inkml:trace>
  <inkml:trace contextRef="#ctx0" brushRef="#br0" timeOffset="1">20250 13751 6144,'-23'-15'2272,"4"-6"-1216,-13 10-2144,24 6-96</inkml:trace>
  <inkml:trace contextRef="#ctx0" brushRef="#br0" timeOffset="2">20915 13068 7936,'3'-17'2976,"3"34"-1600,17-14-1824,-20 6 448,8-1-288,7 9 96,4-2-96,5 2-32,18-2 160,6 5-128,4 2 32,-6 1 128,-4 6 128,-8 3 96,-10-3 96,-13 8 320,-14-2 160,-9 5 0,-12 1-32,-16-1-480,-4-6-160,-1-11 32,-8 1 96,14-7-32,-1-14 0,0-3 32,15-7 0,-4-1-64,12-9 32,-1-3-64,15-4-32,5-9-192,5-11-128,7-8-96,25-9-64,8-4-448,28-8-128,8 1-672,4-5-1632,-4-1 448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4"/>
    </inkml:context>
    <inkml:brush xml:id="br0">
      <inkml:brushProperty name="width" value="0.06667" units="cm"/>
      <inkml:brushProperty name="height" value="0.06667" units="cm"/>
      <inkml:brushProperty name="color" value="#ED1C24"/>
    </inkml:brush>
  </inkml:definitions>
  <inkml:trace contextRef="#ctx0" brushRef="#br0">11596 17494 4736,'-18'0'1824,"13"-4"-960,-4 4-1024,4 0 384,0-4-192,2 0-32,3-4 288,0-1 192,3-6-224,2-5-416,4-9-160,1-2 352,-7-19 192,2 5-288,-5 2-96,-8-3-96,-6 10 0,-14 0 160,-4 7 96,0 0 448,1 14 192,-6 4 160,-3-3 128,-7 2-352,1 0-96,6 4-224,0 0-96,-2-8-224,-4 0-96,6-4-96,3-1 64,1 1 64,-1-3 64,6-3 32,4-2 32,0-4-96,8 0 64,-4 0 32,4-2 0,6 7-96,-9-6 0,-2-3-32,6-1 96,1 0-64,-2 11-32,-4-8 160,1 5 32,3 9 64,-7 5 0,-6 3 192,-10-2 192,-4 8-128,-3 0 32,-1 4-64,-6-4 96,11 0-448,-1-3-128,15 0-128,-1-14 0,-4-6 0,8-7 0,6 7-192,12-32-64,6-19 64,-1 8 32,0 14 160,2 6 160,3 6 480,-5 6 224,-4 5-32,-6-2 0,2 0-192,-6 16-64,2-11-128,-1 9 32,-1-10-128,-7 9 0,-11-4-192,10 4-64,-10-5-32,1 4 128,-9 5 32,-2 0 32,1 0 0,1 4 0,5 0-96,-1-2 0,-1 4-32,7-4 0,6-5 0,2-2 0,9-7-128,-4 4-64,-5-4 64,8 2 160,-7 2 256,-3 1 288,-6 7 192,16-2-320,-8 7-192,4 3 128,-14-2 64,10 3-160,5-1-32,3-5-416,6-6-224,3-9-64,6-13 0,-1-5 32,5-2 96,5 4 256,4 8 160,-9 8 128,0 3 96,-5 0 320,1 9 160,-6 8-224,-3 0-96,-6 8-128,-8 4 0,0 0-128,-4 0 0,-1 0-96,0-4-32,0-8-128,5-4 32,-5 0 0,5 8 64,-2-9-128,7-6 64,-1-3 0,4 2-32,-3 0-96,4-4-64,10-8 0,-11-5 128,1 1 32,-1 3 96,0 5 160,-2 6 96,-6 6 352,3 8 128,-3 9-288,0 3-64,-1 9-768,6 6-256,-2 2-1344,6 6-512,4-6-96</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5"/>
    </inkml:context>
    <inkml:brush xml:id="br0">
      <inkml:brushProperty name="width" value="0.06667" units="cm"/>
      <inkml:brushProperty name="height" value="0.06667" units="cm"/>
      <inkml:brushProperty name="color" value="#ED1C24"/>
    </inkml:brush>
  </inkml:definitions>
  <inkml:trace contextRef="#ctx0" brushRef="#br0">7130 15006 4864,'-18'12'1824,"4"0"-960,-8 1-1088,17-4 320,0-3-96,-3 2 64,3 1-96,0 0 0,1-1 32,-1-5-288,5 0-64,0-3 128,0 0 96,5 6 224,4-3 96,-1-3 128,7 0 128,-1 0 32,2-3 0,3 3-32,10 0 32,-3 0-192,1 8-96,0 4-32,0 0-32,2 0-64,-7 4-64,1 4 96,-1 4 64,-3 4 0,-6 1 64,1 3-64,-1-3 0,-3-1-32,4-4 64,-1 1-96,0-2-64,6-2-96,0-1 32,2 5-32,8-5 0,3-8-96,0 0 32,-2-4-160,7 1-32,0-1 64,-1-1 160,-4 1 0,5 4 32,0 5 64,-11 0 0,-4-2 128,-3 2 64,-1-1 288,-13 8 128,-5 4 0,-10 2 0,-3 2-256,4 2-64,-1 4-96,2-2-32,-1-4-192,4 0-32,5-3-128,14-4-32,4-1-96,9-4-32,5 0-32,9-3 0,4-2 64,6-3 128,4 5 96,-1 3 64,-4 1 32,-4 3 0,-6 0 0,-3 0 64,-5 4 96,-5 9 64,-3-5 160,-11 5 96,1-1-64,-6 0 64,2 2-256,4-3-64,-1-2-256,0-5 0,6-4-256,3 0-32,6-4-64,4 0-32,9-2 32,-1-7 32,6 1 256,-1-3 64,2-1 0,-2-5 0,-4 2-32,-4 3 96,-10 1 128,0 3 96,-4-1 192,-6 10 96,2-1-128,-1 3 32,-4 3-160,-1-2 32,-3 4-96,-1 0 0,1 1-192,-2 3-32,0-9-64,3 11 96,2-5 0,0-2 32,1-2-96,9-5 64,-1-5-128,2 2 32,-2-5-96,5-3 0,1-5 128,-1 3 32,0 2 64,-3-1 64,-2 0 32,1 4 96,-1 5-96,2 3 0,-6 1 32,-1 2 0,1 6-160,-4-1 32,1-4 0,2 4 64,-4 4-96,2-3-64,2 0-32,2-6 96,4-3-160,-4-3 0,3-5-128,5 4 32,5-4-128,5-3-64,3 2 64,2-2 0,-2 0 160,-3 2 96,-1 1 0,-4-3 128,-5 2 544,-9 6 320,-4 11 480,-9 4 224,-5 6-544,-5 2-160,1 4-448,4 4-160,9-4-992,9-7-352,14-14-2912</inkml:trace>
  <inkml:trace contextRef="#ctx0" brushRef="#br0" timeOffset="1">7016 15274 5120,'-8'-12'1920,"2"6"-1024,3-2-992,3 5 352,-5 0 0,10-6 96,-2-2-64,-3-7 0,0-6-160,6-4-96,-2-5 0,-4-8-32,4-3 0,-4-4 128,0 4 64,0-2 128,0-2 32,0 12 256,0 3 160,0 6-288,0 5-32,0 7-256,5 6-128,4 6-128,5 3-32,4 3-32,5 6 0,-2 3-256,11-1-96,10 3-448,9-2-128,16 0-1920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7"/>
    </inkml:context>
    <inkml:brush xml:id="br0">
      <inkml:brushProperty name="width" value="0.06667" units="cm"/>
      <inkml:brushProperty name="height" value="0.06667" units="cm"/>
      <inkml:brushProperty name="color" value="#ED1C24"/>
    </inkml:brush>
  </inkml:definitions>
  <inkml:trace contextRef="#ctx0" brushRef="#br0">7927 14276 3072,'-19'-3'1216,"38"3"-640,-6-5-672,4 2 96,2-6-32,4-7 320,-1-8 160,7 0 224,-2-9 64,5 1 32,0-5 0,0-3-160,-6-1-32,1 9-320,0 0 32,5 3 128,-3 9-32,-7 4 32,1 9-32,-1 2 0,5 5-192,2 5-64,-2 2-224,0 1 0,10 0-608,3 1-256,10-6-2176</inkml:trace>
  <inkml:trace contextRef="#ctx0" brushRef="#br0" timeOffset="1">9368 14127 4096,'10'-21'1568,"-6"21"-832,0-3-864,2 3 320,2 0-32,6 0 64,4 3 320,6 1 128,2 4-352,6 1-320,6 7-160,-4 0 256,4 4 224,-2 8 64,-5 1 96,-2 3 32,-3 8-32,-4 6-32,-6 3-32,-3 6 32,-10 6 64,-3-4-288,-3-5-64,-7-7-32,1-4 0,-4-4-64,0-10 32,-1-19-480,-4-8-160,-1-8 0,6-12 64,7-12 128,6-9 160,6 1 224,7-9 224,0 5-128,6 4 0,0 0-224,3-1 0,4-1-608,6 2-256,6-4-352,12-5-128,4 5-736</inkml:trace>
  <inkml:trace contextRef="#ctx0" brushRef="#br0" timeOffset="2">8189 14984 6400,'-27'-8'2464,"19"8"-1344,3-4-1376,5 4 320,5 0-96,9-4 64,4 0 0,4 1-32,1 3 32,4 0-32,5 3 64,0 9 160,0 8 128,0 9 288,-5 11 224,-3 9 32,-2 11 32,-9 13-320,6 1-128,-6-2-256,-3-3-160,-7-9-32,3-7-32,-6 4 0,0-17 0,-9-2-160,-1-6 32,-3-12-96,-6-8 0,-3-12-32,-1-4 64,1-4 256,-2-9 128,6-7-96,9-5-64,4-19-96,19-16-32,4-10-288,14-10-96,9-10-1088,19-14-416,7-15-1248</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497"/>
    </inkml:context>
    <inkml:brush xml:id="br0">
      <inkml:brushProperty name="width" value="0.06667" units="cm"/>
      <inkml:brushProperty name="height" value="0.06667" units="cm"/>
      <inkml:brushProperty name="color" value="#ED1C24"/>
    </inkml:brush>
  </inkml:definitions>
  <inkml:trace contextRef="#ctx0" brushRef="#br0">15436 17270 7808,'5'-6'2880,"-10"3"-1536,5-6-1856,0 6 384,5-11-32,0-1 128,0 2 192,3-2 64,1-6-96,1 5 64,3 1 0,1-6 288,-6 1 128,2-5-160,9-4-96,-6-14-288,1-10-32,4-4-32,1-3 64,3 2 160,5 1 128,1 14 64,3 11 96,0 3-224,1 4-96,0-2-96,-3 18 0,1 4-64,2-1-32,5 1 32,4-4-32,1 6-96,-2-14 64,0 5 32,3-16 0,2-4 0,-5 3 64,2-15-32,-1-8-32,4-10 32,-4 1-32,1 9 127,-7 8 161,-3 11 256,-9 21 288,-4 9-320,-2 6-160,-2 9-160,-2 1-288,1-1-64,4-4-224,4-1 0,2-2 192,3-10 96,-5-2 0,6-6 64,-6-2-32,2-10 0,-6-2 0,-1-10-64,6-4 96,-4 1 0,-6 0 160,1 6 64,-1 10-64,1 4-32,-1-3 96,1 2 96,4 5-352,1 7-160,-1 6-192,-4-6 0,-1 1 0,6-4 32,-6 0 129,6-4 159,-1-8 64,4-13 96,2 5 160,-3 0 191,3 4 65,-6-1 96,1 0-480,3 1-96,1-1 32,-1 1 96,2 1-256,3-7-64,0 7 32,0-13 64,10 3-96,0 0 0,-5 5 160,0 0 64,3 0 32,-8 7-64,-4 4 32,4 1-32,-3-8 0,-2-1 0,6-3-96,3-12 64,6-13 32,3-9 0,7 6-96,-7-4 0,1 3 128,-4 4 32,0 13 0,-10 4-64,-5 11 32,-9 4 32,2 5-96,-1 5 0,-1 3-192,1-5-287,18-23-97,-11-6 256,11-6 160,-3 0 160,1 0-64,-1 3 0,-2 4 128,5-7 32,0 3 0,3 8-64,7-2-64,-2 9-32,3 2 64,-8 4 0,2 4-256,-2-1-128,2 1-992,0-4-416,-1-8-1696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498"/>
    </inkml:context>
    <inkml:brush xml:id="br0">
      <inkml:brushProperty name="width" value="0.06667" units="cm"/>
      <inkml:brushProperty name="height" value="0.06667" units="cm"/>
      <inkml:brushProperty name="color" value="#ED1C24"/>
    </inkml:brush>
  </inkml:definitions>
  <inkml:trace contextRef="#ctx0" brushRef="#br0">18392 13574 4224,'-5'-4'1568,"-9"8"-832,4-4-864,7 4-384,3 8 352,0-4 256,8-4 288,-3 0-128,-5-4-64,14 4 32,-6-4 64,6 0-128,4 0 32,6-8 32,8-4 160,3-12 160,2-4 64,3-1 32,11 0-352,-11 1-96,-3 0-128,-10 8 32,5 4 224,-8 7 160,-2 6-32,-9 6 0,5 6-192,-4 7 0,1 8-160,2 0-64,-7-4-288,-2 5-160,3 7-704,-3-3-256,-3-1-1664</inkml:trace>
  <inkml:trace contextRef="#ctx0" brushRef="#br0" timeOffset="1">18318 12716 6272,'-4'-8'2368,"-6"3"-1280,34 2-1408,-16 3 416,19 0-64,5 0-64,10 0 0,7 3 32,1 2 0,6 3 0,-11 8 0,4 9 64,-7-2 32,4 9 32,-14-12 64,-10 14 96,-4-6 64,-13 0 96,-5 0 256,-13 1 128,-6 0-320,-8-9-128,-5 0-160,-10-4-64,6-4-32,0-16 0,4 4-64,10-8-64,3-5 32,9 2 32,10-1-192,15-14 32,7 0-192,15-24-32,4 2-416,9-12-96,14-13-544,-5 8-160,4 4-1312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0"/>
    </inkml:context>
    <inkml:brush xml:id="br0">
      <inkml:brushProperty name="width" value="0.06667" units="cm"/>
      <inkml:brushProperty name="height" value="0.06667" units="cm"/>
      <inkml:brushProperty name="color" value="#ED1C24"/>
    </inkml:brush>
  </inkml:definitions>
  <inkml:trace contextRef="#ctx0" brushRef="#br0">17068 17482 3968,'-6'4'1472,"6"-4"-768,-3 5-768,3-5 288,0 0 32,0 0 160,0 9 192,0-9 96,0 0 0,0 0 32,3 2-416,3-2 32,-2-2 0,5-16-192,4-14-32,11-20-128,2-10-32,12-2 32,2 4 64,6-6-32,-4 10-32,3-4 32,-10 2-32,7 18 0,-10 8 64,4 7-96,6 5-64,-7 5 64,10 1 64,1 2 0,0-2-32,4-6 96,-4-6-128,4-2-64,4-8 64,1-4 0,-1-14-64,1-2 0,-1-18-32,16-6 96,-17 19 0,30-36 32,-1 15 256,-10 2 224,-8 11-96,-5 17-64,-8 15-96,-11 1-64,2 4-256,4-1 0,-11 1-32,7 3-32,-7-6 128,15-19 64,1 2 0,0-12-32,7-1 32,2 4-32,-7 0 0,2 4 0,-14 5 64,-4 11 32,0 5 320,-10 12 96,-5-1-320,-4 1-96,1 4-480,0 3-192,-6 5-96,0-24-32,-5-8 0,-2-8-64,4-18 224,-7 2 160,2 7 416,3 0 224,-2 9 736,-1 10 384,0 16-288,-2-4-160,-3 10-736,5 4-352,3 4-224,6-8-32,10 3 160,8-6 64,13-6 32,19-12 128,13-11-64,14-2 32,5-6 64,-10 8 0,1 0 0,-19 6 0,-10 14 352,-7 12 160,-14 8-416,-5 7-96,-10 2-448,-4-1-224,1 0-480,-6-5-224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1"/>
    </inkml:context>
    <inkml:brush xml:id="br0">
      <inkml:brushProperty name="width" value="0.06667" units="cm"/>
      <inkml:brushProperty name="height" value="0.06667" units="cm"/>
      <inkml:brushProperty name="color" value="#ED1C24"/>
    </inkml:brush>
  </inkml:definitions>
  <inkml:trace contextRef="#ctx0" brushRef="#br0">20163 13695 6816,'10'-5'384,"4"-2"-224,8-1 0,1 3-192,9-7-32,-5 9 64,10-6 192,-2 1 192,7 5-192,4-2-32,3 5 192,1 5 64,1-2 352,-6 14 224,-5 6-224,-3 9-64,-5 9-128,-10 8-64,-12 4-544,-10 0-288,-5-5-480,-8 8-224,-6-11-1024,-3-1-1696,-1-15 640</inkml:trace>
  <inkml:trace contextRef="#ctx0" brushRef="#br0" timeOffset="1">20250 13751 6144,'-23'-15'2272,"4"-6"-1216,-13 10-2144,24 6-96</inkml:trace>
  <inkml:trace contextRef="#ctx0" brushRef="#br0" timeOffset="2">20915 13068 7936,'3'-17'2976,"3"34"-1600,17-14-1824,-20 6 448,8-1-288,7 9 96,4-2-96,5 2-32,18-2 160,6 5-128,4 2 32,-6 1 128,-4 6 128,-8 3 96,-10-3 96,-13 8 320,-14-2 160,-9 5 0,-12 1-32,-16-1-480,-4-6-160,-1-11 32,-8 1 96,14-7-32,-1-14 0,0-3 32,15-7 0,-4-1-64,12-9 32,-1-3-64,15-4-32,5-9-192,5-11-128,7-8-96,25-9-64,8-4-448,28-8-128,8 1-672,4-5-1632,-4-1 448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7:59:57.518"/>
    </inkml:context>
    <inkml:brush xml:id="br0">
      <inkml:brushProperty name="width" value="0.06667" units="cm"/>
      <inkml:brushProperty name="height" value="0.06667" units="cm"/>
      <inkml:brushProperty name="color" value="#ED1C24"/>
    </inkml:brush>
  </inkml:definitions>
  <inkml:trace contextRef="#ctx0" brushRef="#br0">17068 17482 3968,'-6'4'1472,"6"-4"-768,-3 5-768,3-5 288,0 0 32,0 0 160,0 9 192,0-9 96,0 0 0,0 0 32,3 2-416,3-2 32,-2-2 0,5-16-192,4-14-32,11-20-128,2-10-32,12-2 32,2 4 64,6-6-32,-4 10-32,3-4 32,-10 2-32,7 18 0,-10 8 64,4 7-96,6 5-64,-7 5 64,10 1 64,1 2 0,0-2-32,4-6 96,-4-6-128,4-2-64,4-8 64,1-4 0,-1-14-64,1-2 0,-1-18-32,16-6 96,-17 19 0,30-36 32,-1 15 256,-10 2 224,-8 11-96,-5 17-64,-8 15-96,-11 1-64,2 4-256,4-1 0,-11 1-32,7 3-32,-7-6 128,15-19 64,1 2 0,0-12-32,7-1 32,2 4-32,-7 0 0,2 4 0,-14 5 64,-4 11 32,0 5 320,-10 12 96,-5-1-320,-4 1-96,1 4-480,0 3-192,-6 5-96,0-24-32,-5-8 0,-2-8-64,4-18 224,-7 2 160,2 7 416,3 0 224,-2 9 736,-1 10 384,0 16-288,-2-4-160,-3 10-736,5 4-352,3 4-224,6-8-32,10 3 160,8-6 64,13-6 32,19-12 128,13-11-64,14-2 32,5-6 64,-10 8 0,1 0 0,-19 6 0,-10 14 352,-7 12 160,-14 8-416,-5 7-96,-10 2-448,-4-1-224,1 0-480,-6-5-224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4"/>
    </inkml:context>
    <inkml:brush xml:id="br0">
      <inkml:brushProperty name="width" value="0.06667" units="cm"/>
      <inkml:brushProperty name="height" value="0.06667" units="cm"/>
      <inkml:brushProperty name="color" value="#ED1C24"/>
    </inkml:brush>
  </inkml:definitions>
  <inkml:trace contextRef="#ctx0" brushRef="#br0">11596 17494 4736,'-18'0'1824,"13"-4"-960,-4 4-1024,4 0 384,0-4-192,2 0-32,3-4 288,0-1 192,3-6-224,2-5-416,4-9-160,1-2 352,-7-19 192,2 5-288,-5 2-96,-8-3-96,-6 10 0,-14 0 160,-4 7 96,0 0 448,1 14 192,-6 4 160,-3-3 128,-7 2-352,1 0-96,6 4-224,0 0-96,-2-8-224,-4 0-96,6-4-96,3-1 64,1 1 64,-1-3 64,6-3 32,4-2 32,0-4-96,8 0 64,-4 0 32,4-2 0,6 7-96,-9-6 0,-2-3-32,6-1 96,1 0-64,-2 11-32,-4-8 160,1 5 32,3 9 64,-7 5 0,-6 3 192,-10-2 192,-4 8-128,-3 0 32,-1 4-64,-6-4 96,11 0-448,-1-3-128,15 0-128,-1-14 0,-4-6 0,8-7 0,6 7-192,12-32-64,6-19 64,-1 8 32,0 14 160,2 6 160,3 6 480,-5 6 224,-4 5-32,-6-2 0,2 0-192,-6 16-64,2-11-128,-1 9 32,-1-10-128,-7 9 0,-11-4-192,10 4-64,-10-5-32,1 4 128,-9 5 32,-2 0 32,1 0 0,1 4 0,5 0-96,-1-2 0,-1 4-32,7-4 0,6-5 0,2-2 0,9-7-128,-4 4-64,-5-4 64,8 2 160,-7 2 256,-3 1 288,-6 7 192,16-2-320,-8 7-192,4 3 128,-14-2 64,10 3-160,5-1-32,3-5-416,6-6-224,3-9-64,6-13 0,-1-5 32,5-2 96,5 4 256,4 8 160,-9 8 128,0 3 96,-5 0 320,1 9 160,-6 8-224,-3 0-96,-6 8-128,-8 4 0,0 0-128,-4 0 0,-1 0-96,0-4-32,0-8-128,5-4 32,-5 0 0,5 8 64,-2-9-128,7-6 64,-1-3 0,4 2-32,-3 0-96,4-4-64,10-8 0,-11-5 128,1 1 32,-1 3 96,0 5 160,-2 6 96,-6 6 352,3 8 128,-3 9-288,0 3-64,-1 9-768,6 6-256,-2 2-1344,6 6-512,4-6-96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5"/>
    </inkml:context>
    <inkml:brush xml:id="br0">
      <inkml:brushProperty name="width" value="0.06667" units="cm"/>
      <inkml:brushProperty name="height" value="0.06667" units="cm"/>
      <inkml:brushProperty name="color" value="#ED1C24"/>
    </inkml:brush>
  </inkml:definitions>
  <inkml:trace contextRef="#ctx0" brushRef="#br0">7130 15006 4864,'-18'12'1824,"4"0"-960,-8 1-1088,17-4 320,0-3-96,-3 2 64,3 1-96,0 0 0,1-1 32,-1-5-288,5 0-64,0-3 128,0 0 96,5 6 224,4-3 96,-1-3 128,7 0 128,-1 0 32,2-3 0,3 3-32,10 0 32,-3 0-192,1 8-96,0 4-32,0 0-32,2 0-64,-7 4-64,1 4 96,-1 4 64,-3 4 0,-6 1 64,1 3-64,-1-3 0,-3-1-32,4-4 64,-1 1-96,0-2-64,6-2-96,0-1 32,2 5-32,8-5 0,3-8-96,0 0 32,-2-4-160,7 1-32,0-1 64,-1-1 160,-4 1 0,5 4 32,0 5 64,-11 0 0,-4-2 128,-3 2 64,-1-1 288,-13 8 128,-5 4 0,-10 2 0,-3 2-256,4 2-64,-1 4-96,2-2-32,-1-4-192,4 0-32,5-3-128,14-4-32,4-1-96,9-4-32,5 0-32,9-3 0,4-2 64,6-3 128,4 5 96,-1 3 64,-4 1 32,-4 3 0,-6 0 0,-3 0 64,-5 4 96,-5 9 64,-3-5 160,-11 5 96,1-1-64,-6 0 64,2 2-256,4-3-64,-1-2-256,0-5 0,6-4-256,3 0-32,6-4-64,4 0-32,9-2 32,-1-7 32,6 1 256,-1-3 64,2-1 0,-2-5 0,-4 2-32,-4 3 96,-10 1 128,0 3 96,-4-1 192,-6 10 96,2-1-128,-1 3 32,-4 3-160,-1-2 32,-3 4-96,-1 0 0,1 1-192,-2 3-32,0-9-64,3 11 96,2-5 0,0-2 32,1-2-96,9-5 64,-1-5-128,2 2 32,-2-5-96,5-3 0,1-5 128,-1 3 32,0 2 64,-3-1 64,-2 0 32,1 4 96,-1 5-96,2 3 0,-6 1 32,-1 2 0,1 6-160,-4-1 32,1-4 0,2 4 64,-4 4-96,2-3-64,2 0-32,2-6 96,4-3-160,-4-3 0,3-5-128,5 4 32,5-4-128,5-3-64,3 2 64,2-2 0,-2 0 160,-3 2 96,-1 1 0,-4-3 128,-5 2 544,-9 6 320,-4 11 480,-9 4 224,-5 6-544,-5 2-160,1 4-448,4 4-160,9-4-992,9-7-352,14-14-2912</inkml:trace>
  <inkml:trace contextRef="#ctx0" brushRef="#br0" timeOffset="1">7016 15274 5120,'-8'-12'1920,"2"6"-1024,3-2-992,3 5 352,-5 0 0,10-6 96,-2-2-64,-3-7 0,0-6-160,6-4-96,-2-5 0,-4-8-32,4-3 0,-4-4 128,0 4 64,0-2 128,0-2 32,0 12 256,0 3 160,0 6-288,0 5-32,0 7-256,5 6-128,4 6-128,5 3-32,4 3-32,5 6 0,-2 3-256,11-1-96,10 3-448,9-2-128,16 0-1920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8T11:54:46.507"/>
    </inkml:context>
    <inkml:brush xml:id="br0">
      <inkml:brushProperty name="width" value="0.06667" units="cm"/>
      <inkml:brushProperty name="height" value="0.06667" units="cm"/>
      <inkml:brushProperty name="color" value="#ED1C24"/>
    </inkml:brush>
  </inkml:definitions>
  <inkml:trace contextRef="#ctx0" brushRef="#br0">7927 14276 3072,'-19'-3'1216,"38"3"-640,-6-5-672,4 2 96,2-6-32,4-7 320,-1-8 160,7 0 224,-2-9 64,5 1 32,0-5 0,0-3-160,-6-1-32,1 9-320,0 0 32,5 3 128,-3 9-32,-7 4 32,1 9-32,-1 2 0,5 5-192,2 5-64,-2 2-224,0 1 0,10 0-608,3 1-256,10-6-2176</inkml:trace>
  <inkml:trace contextRef="#ctx0" brushRef="#br0" timeOffset="1">9368 14127 4096,'10'-21'1568,"-6"21"-832,0-3-864,2 3 320,2 0-32,6 0 64,4 3 320,6 1 128,2 4-352,6 1-320,6 7-160,-4 0 256,4 4 224,-2 8 64,-5 1 96,-2 3 32,-3 8-32,-4 6-32,-6 3-32,-3 6 32,-10 6 64,-3-4-288,-3-5-64,-7-7-32,1-4 0,-4-4-64,0-10 32,-1-19-480,-4-8-160,-1-8 0,6-12 64,7-12 128,6-9 160,6 1 224,7-9 224,0 5-128,6 4 0,0 0-224,3-1 0,4-1-608,6 2-256,6-4-352,12-5-128,4 5-736</inkml:trace>
  <inkml:trace contextRef="#ctx0" brushRef="#br0" timeOffset="2">8189 14984 6400,'-27'-8'2464,"19"8"-1344,3-4-1376,5 4 320,5 0-96,9-4 64,4 0 0,4 1-32,1 3 32,4 0-32,5 3 64,0 9 160,0 8 128,0 9 288,-5 11 224,-3 9 32,-2 11 32,-9 13-320,6 1-128,-6-2-256,-3-3-160,-7-9-32,3-7-32,-6 4 0,0-17 0,-9-2-160,-1-6 32,-3-12-96,-6-8 0,-3-12-32,-1-4 64,1-4 256,-2-9 128,6-7-96,9-5-64,4-19-96,19-16-32,4-10-288,14-10-96,9-10-1088,19-14-416,7-15-1248</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0.863"/>
    </inkml:context>
    <inkml:brush xml:id="br0">
      <inkml:brushProperty name="width" value="0.05" units="cm"/>
      <inkml:brushProperty name="height" value="0.05" units="cm"/>
      <inkml:brushProperty name="color" value="#E71224"/>
    </inkml:brush>
  </inkml:definitions>
  <inkml:trace contextRef="#ctx0" brushRef="#br0">1800 2778 16559 0 0,'0'0'1252'0'0,"-1"0"-846"0"0,-1-2-336 0 0,0 1 1 0 0,0 0 0 0 0,0 0-1 0 0,0 0 1 0 0,0 0-1 0 0,0 0 1 0 0,0 1 0 0 0,-3-2-1 0 0,0 1 176 0 0,3-2-122 0 0,1 0 0 0 0,-1 0 1 0 0,0 0-1 0 0,1 0 0 0 0,-1 0 0 0 0,1 0 0 0 0,0-1 0 0 0,-1-3 0 0 0,2 6-116 0 0,0-1 0 0 0,0 0 1 0 0,0 1-1 0 0,0-1 0 0 0,0 1 0 0 0,0-1 0 0 0,0 1 0 0 0,1-1 0 0 0,0-2 0 0 0,-1 2-2 0 0,1 0 0 0 0,-1 1-1 0 0,1-1 1 0 0,-1 0 0 0 0,0 0 0 0 0,0 1 0 0 0,0-1 0 0 0,0-3 0 0 0,-19-74 68 0 0,13 54-99 0 0,5 20 14 0 0,-1 0 1 0 0,1 0 0 0 0,0 0-1 0 0,0-9 1 0 0,0-11-122 0 0,-5-30-1 0 0,0 14-101 0 0,6 35 183 0 0,0 0 0 0 0,0 0 0 0 0,2-10 0 0 0,-1 10-1 0 0,0 1-1 0 0,-1 0 0 0 0,0-1 0 0 0,0 1 0 0 0,-1-11 0 0 0,-4-2-79 0 0,4 12 85 0 0,-1 0 1 0 0,1 0-1 0 0,0 0 0 0 0,-1-8 1 0 0,2 13 44 0 0,1-9-11 0 0,-1 1-1 0 0,-1 0 0 0 0,0 0 0 0 0,0-1 1 0 0,-1 1-1 0 0,-5-17 0 0 0,7 25 15 0 0,-7-16-68 0 0,1 0 0 0 0,1 0-1 0 0,0-1 1 0 0,-3-24-1 0 0,-1-6-239 0 0,6 34 40 0 0,-3-24 1 0 0,5 28 191 0 0,0 0 0 0 0,-1 0 0 0 0,0 0 0 0 0,-1 0 0 0 0,0 0 0 0 0,0 0 0 0 0,-7-11 0 0 0,9 18 67 0 0,0 0 0 0 0,0 0-1 0 0,0 0 1 0 0,0 0-1 0 0,1 0 1 0 0,-1-5 0 0 0,-4-15 122 0 0,2 17-54 0 0,0-1-1 0 0,-1 0 0 0 0,0 1 0 0 0,0 0 0 0 0,0 0 1 0 0,-1 0-1 0 0,0 0 0 0 0,0 1 0 0 0,-1 0 0 0 0,1 0 1 0 0,-1 0-1 0 0,0 1 0 0 0,-1 0 0 0 0,-11-6 0 0 0,-16-13-84 0 0,27 17-87 0 0,0 1 1 0 0,-15-8-1 0 0,12 8-221 0 0,0-1 0 0 0,0 0 0 0 0,-13-12-1 0 0,-6-2-508 0 0,23 15 735 0 0,-1 0 0 0 0,1-1 0 0 0,-7-7 0 0 0,5 5 79 0 0,6 5 42 0 0,0 0 1 0 0,0 1-1 0 0,0-1 1 0 0,0 0-1 0 0,1 0 1 0 0,-1 0-1 0 0,1 0 1 0 0,-1-4-1 0 0,0 4 9 0 0,1-1 0 0 0,0 1-1 0 0,-1-1 1 0 0,0 1 0 0 0,1 0-1 0 0,-1 0 1 0 0,-4-4 0 0 0,2 3-1 0 0,-4-4 66 0 0,1 0 0 0 0,0 0 0 0 0,0-1 1 0 0,1 0-1 0 0,0 0 0 0 0,-7-13 1 0 0,7 10 213 0 0,-16-22 0 0 0,1 1 157 0 0,9 11-45 0 0,0 1-1 0 0,-26-32 0 0 0,8 18-595 0 0,0 2-1 0 0,-3 1 0 0 0,-41-31 1 0 0,53 47-263 0 0,-1 1 1 0 0,-1 1-1 0 0,-1 1 1 0 0,-25-10-1 0 0,-91-41-1872 0 0,125 58 2101 0 0,0-1 0 0 0,-28-17 0 0 0,36 19 373 0 0,0-1-1 0 0,0 1 0 0 0,1-1 1 0 0,0 0-1 0 0,0 0 0 0 0,0-1 0 0 0,-6-10 1 0 0,1-1-11 0 0,2 0 1 0 0,0 0 0 0 0,-11-31 0 0 0,-11-61-255 0 0,30 102 97 0 0,-25-70 20 0 0,19 61-52 0 0,3 8-61 0 0,-1-1 1 0 0,0 1-1 0 0,0 0 0 0 0,-1 1 0 0 0,-13-15 1 0 0,12 15 51 0 0,-1 0 1 0 0,-1 0 0 0 0,1 1 0 0 0,-1 0 0 0 0,-11-7 0 0 0,-53-25 117 0 0,47 27 591 0 0,-38-26 0 0 0,55 31-527 0 0,1 0 0 0 0,-1 0 0 0 0,1-1 0 0 0,1 0 0 0 0,-1-1 0 0 0,1 0 0 0 0,1 0 0 0 0,0 0 0 0 0,0-1 0 0 0,-5-12 1 0 0,3 2-150 0 0,0-1 0 0 0,2 0 1 0 0,0 0-1 0 0,-3-27 0 0 0,-7-15-409 0 0,11 44 105 0 0,-6-29 0 0 0,11 45 278 0 0,-1 1 1 0 0,1 0 0 0 0,-1 0 0 0 0,1 0 0 0 0,-1 0 0 0 0,0 0 0 0 0,0 0 0 0 0,0 0 0 0 0,0 0 0 0 0,0 0-1 0 0,-1 0 1 0 0,-1-2 0 0 0,-6-4-350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1.946"/>
    </inkml:context>
    <inkml:brush xml:id="br0">
      <inkml:brushProperty name="width" value="0.05" units="cm"/>
      <inkml:brushProperty name="height" value="0.05" units="cm"/>
      <inkml:brushProperty name="color" value="#E71224"/>
    </inkml:brush>
  </inkml:definitions>
  <inkml:trace contextRef="#ctx0" brushRef="#br0">1 1 1840 0 0,'0'23'80'0'0,"0"-10"16"0"0,5-1-96 0 0,-5 5 0 0 0,-5 2 0 0 0,5-4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2.458"/>
    </inkml:context>
    <inkml:brush xml:id="br0">
      <inkml:brushProperty name="width" value="0.05" units="cm"/>
      <inkml:brushProperty name="height" value="0.05" units="cm"/>
      <inkml:brushProperty name="color" value="#E71224"/>
    </inkml:brush>
  </inkml:definitions>
  <inkml:trace contextRef="#ctx0" brushRef="#br0">67 60 6912 0 0,'0'0'9114'0'0,"7"-9"-7349"0"0,-5 8-1753 0 0,-1 0-1 0 0,0 0 0 0 0,1 0 0 0 0,-1 0 0 0 0,0 0 0 0 0,0 0 0 0 0,1 0 1 0 0,-1 0-1 0 0,0-1 0 0 0,0 1 0 0 0,0-1 0 0 0,-1 1 0 0 0,1 0 1 0 0,0-1-1 0 0,0 1 0 0 0,-1-1 0 0 0,1-3 0 0 0,1 0 18 0 0,3-3-19 0 0,2 5-23 0 0,-4 1-40 0 0,0-4 26 0 0,-2 5-50 0 0,2 46-271 0 0,-22 54 587 0 0,3-23-661 0 0,-12 50 99 0 0,11-24-157 0 0,-7 2-1318 0 0,19-85 1028 0 0,-1 2-3421 0 0,5-5-25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2.883"/>
    </inkml:context>
    <inkml:brush xml:id="br0">
      <inkml:brushProperty name="width" value="0.05" units="cm"/>
      <inkml:brushProperty name="height" value="0.05" units="cm"/>
      <inkml:brushProperty name="color" value="#E71224"/>
    </inkml:brush>
  </inkml:definitions>
  <inkml:trace contextRef="#ctx0" brushRef="#br0">0 109 8752 0 0,'0'0'673'0'0,"6"-10"3368"0"0,-5 7-3072 0 0,1-7 7086 0 0,26 5-7730 0 0,53-2-526 0 0,-19 1-204 0 0,-16 2-201 0 0,1-3 0 0 0,60-16 0 0 0,-33 6-604 0 0,-6 1 140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3.538"/>
    </inkml:context>
    <inkml:brush xml:id="br0">
      <inkml:brushProperty name="width" value="0.05" units="cm"/>
      <inkml:brushProperty name="height" value="0.05" units="cm"/>
      <inkml:brushProperty name="color" value="#E71224"/>
    </inkml:brush>
  </inkml:definitions>
  <inkml:trace contextRef="#ctx0" brushRef="#br0">0 64 3224 0 0,'2'0'64'0'0,"0"0"-1"0"0,-1-1 1 0 0,1 1-1 0 0,0 0 1 0 0,-1-1-1 0 0,1 1 1 0 0,-1-1 0 0 0,1 1-1 0 0,-1-1 1 0 0,1 0-1 0 0,-1 1 1 0 0,1-1 0 0 0,-1 0-1 0 0,0 0 1 0 0,1 0-1 0 0,-1 0 1 0 0,0 0 0 0 0,0-1-1 0 0,0 1 1 0 0,0 0-1 0 0,0 0 1 0 0,0-1 0 0 0,0 1-1 0 0,0-1 1 0 0,0 1-1 0 0,-1-1 1 0 0,1 1 0 0 0,-1-1-1 0 0,2-2 1 0 0,-2 3 69 0 0,0 0 0 0 0,0 1 1 0 0,0-1-1 0 0,0 0 0 0 0,1 0 0 0 0,-1 1 0 0 0,0-1 1 0 0,1 0-1 0 0,-1 1 0 0 0,0-1 0 0 0,1 0 1 0 0,-1 1-1 0 0,1-1 0 0 0,-1 1 0 0 0,1-1 0 0 0,-1 1 1 0 0,1-1-1 0 0,-1 1 0 0 0,1-1 0 0 0,0 1 1 0 0,-1 0-1 0 0,1-1 0 0 0,0 1 0 0 0,0-1 0 0 0,9-5 2930 0 0,-10 6-2998 0 0,0-1-1 0 0,0 1 1 0 0,0 0 0 0 0,0-1 0 0 0,0 1-1 0 0,1-1 1 0 0,-1 1 0 0 0,0 0 0 0 0,0-1-1 0 0,0 1 1 0 0,1 0 0 0 0,-1-1 0 0 0,0 1-1 0 0,1 0 1 0 0,-1-1 0 0 0,0 1 0 0 0,1 0-1 0 0,-1-1 1 0 0,0 1 0 0 0,1 0 0 0 0,-1 0-1 0 0,0 0 1 0 0,1-1 0 0 0,0 1 0 0 0,5-3-2577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4.143"/>
    </inkml:context>
    <inkml:brush xml:id="br0">
      <inkml:brushProperty name="width" value="0.05" units="cm"/>
      <inkml:brushProperty name="height" value="0.05" units="cm"/>
      <inkml:brushProperty name="color" value="#E71224"/>
    </inkml:brush>
  </inkml:definitions>
  <inkml:trace contextRef="#ctx0" brushRef="#br0">733 1843 15376 0 0,'-6'2'152'0'0,"-1"-1"0"0"0,0 0 0 0 0,0 0 0 0 0,0 0 0 0 0,-1-1 0 0 0,1 0-1 0 0,0 0 1 0 0,0 0 0 0 0,0-1 0 0 0,0-1 0 0 0,-8-1 0 0 0,12 1 86 0 0,0 0 0 0 0,0 0 0 0 0,0 0 0 0 0,0 0 0 0 0,1 0-1 0 0,-1-1 1 0 0,1 1 0 0 0,-1-1 0 0 0,1 1 0 0 0,0-1-1 0 0,-2-4 1 0 0,-5-5 475 0 0,4 5-460 0 0,0-1 0 0 0,1 0-1 0 0,0 0 1 0 0,0 0 0 0 0,1-1 0 0 0,0 1-1 0 0,-4-18 1 0 0,-3-9 45 0 0,7 23-312 0 0,1 0 0 0 0,0 0 0 0 0,1-1 1 0 0,0 1-1 0 0,2-22 0 0 0,-2-22-776 0 0,0 47 587 0 0,1 1 0 0 0,0-1 0 0 0,0 1 0 0 0,1 0 0 0 0,0-1 0 0 0,1 1 0 0 0,3-12 0 0 0,-3 15 26 0 0,-2 0 1 0 0,1-1-1 0 0,-1 1 1 0 0,1 0 0 0 0,-1 0-1 0 0,-1 0 1 0 0,0-7-1 0 0,0 6-82 0 0,1 1 0 0 0,-1-1 0 0 0,1 0 0 0 0,1 0 0 0 0,0-6 0 0 0,-1 10 180 0 0,0 1-1 0 0,1-1 1 0 0,-1 1-1 0 0,0-1 0 0 0,0 1 1 0 0,0-1-1 0 0,0 1 1 0 0,0-1-1 0 0,-1 1 0 0 0,1-1 1 0 0,0 1-1 0 0,-1 0 1 0 0,0-3-1 0 0,-2-5-120 0 0,3 8 190 0 0,0 1-1 0 0,0-1 1 0 0,0 0 0 0 0,0 1 0 0 0,0-1 0 0 0,0 0 0 0 0,0 1-1 0 0,0-1 1 0 0,0 0 0 0 0,0 1 0 0 0,0-1 0 0 0,0 0-1 0 0,1 1 1 0 0,-1-1 0 0 0,0 1 0 0 0,1-1 0 0 0,-1 0-1 0 0,0 1 1 0 0,1-2 0 0 0,3-7-87 0 0,-4 6 121 0 0,0 0 1 0 0,1 1 0 0 0,-1-1-1 0 0,0 1 1 0 0,1-1 0 0 0,-1 0 0 0 0,1 1-1 0 0,0-1 1 0 0,0 1 0 0 0,0-1 0 0 0,0 1-1 0 0,1 0 1 0 0,-1-1 0 0 0,0 1 0 0 0,1 0-1 0 0,0 0 1 0 0,3-4 0 0 0,26-39 1237 0 0,-28 40-1078 0 0,0 0 0 0 0,0 0-1 0 0,-1-1 1 0 0,1 1 0 0 0,-1-1-1 0 0,-1 0 1 0 0,1 1 0 0 0,-1-1-1 0 0,0 0 1 0 0,0 0 0 0 0,-1-7-1 0 0,-8-25 465 0 0,8 36-649 0 0,0-1 1 0 0,-1 1-1 0 0,1-1 0 0 0,-1 1 0 0 0,0-1 0 0 0,1 1 0 0 0,-1-1 0 0 0,-1 1 0 0 0,1 0 0 0 0,0-1 1 0 0,0 1-1 0 0,-1 0 0 0 0,1 0 0 0 0,-4-4 0 0 0,2-3-200 0 0,-27-27-393 0 0,25 31 433 0 0,1 0-1 0 0,-1-1 1 0 0,-6-4-1 0 0,-13-15-552 0 0,-40-71-464 0 0,43 71 1479 0 0,16 21-220 0 0,1-1-1 0 0,0 0 1 0 0,0 0-1 0 0,-4-7 1 0 0,6 8-61 0 0,-1 0 0 0 0,1 0-1 0 0,-1 0 1 0 0,1 0 0 0 0,-1 1 0 0 0,0-1 0 0 0,0 1 0 0 0,-1 0 0 0 0,1 0 0 0 0,-1 0 0 0 0,1 0 0 0 0,-9-4-1 0 0,-14-16 148 0 0,22 19-94 0 0,-1 0 1 0 0,1 0 0 0 0,-1 0 0 0 0,1 0 0 0 0,-1 1 0 0 0,0 0 0 0 0,-6-3 0 0 0,1 2 38 0 0,7 4-54 0 0,1-1-1 0 0,-1 0 1 0 0,1 0-1 0 0,-1 0 1 0 0,1 0-1 0 0,0 0 1 0 0,0-1-1 0 0,-1 1 1 0 0,1-1-1 0 0,0 1 1 0 0,-2-3-1 0 0,-15-11 316 0 0,17 13-356 0 0,0 1 0 0 0,-1-1-1 0 0,1 1 1 0 0,0-1 0 0 0,0 1 0 0 0,0-1-1 0 0,1 0 1 0 0,-1 0 0 0 0,0 0-1 0 0,1 0 1 0 0,-3-4 0 0 0,-11-15-158 0 0,14 19 120 0 0,-1 0-1 0 0,0 0 1 0 0,1 0 0 0 0,-1 0-1 0 0,1 0 1 0 0,-1-1-1 0 0,1 1 1 0 0,0 0 0 0 0,0-1-1 0 0,0 1 1 0 0,-1-6-1 0 0,1 4-1 0 0,-1 0 1 0 0,0 1-1 0 0,0-1 0 0 0,0 0 0 0 0,0 1 0 0 0,0-1 0 0 0,-1 1 0 0 0,1 0 0 0 0,-1-1 0 0 0,-6-4 1 0 0,-15-19 163 0 0,-7-20 92 0 0,21 29-185 0 0,9 15-45 0 0,-1 1 0 0 0,1-1 1 0 0,0 1-1 0 0,-1-1 0 0 0,0 1 0 0 0,-1-3 1 0 0,-1 0 31 0 0,0 0 1 0 0,1 0 0 0 0,-1 0 0 0 0,1-1-1 0 0,1 1 1 0 0,-1-1 0 0 0,-2-8 0 0 0,-8-18-12 0 0,9 23-24 0 0,1 1-1 0 0,0-1 0 0 0,1 0 0 0 0,0 0 0 0 0,-2-18 1 0 0,-1-2-62 0 0,3 16 48 0 0,-1 1-72 0 0,1-1-1 0 0,1 1 1 0 0,0 0 0 0 0,0-18-1 0 0,3 12-15 0 0,-1-2-119 0 0,6-33 0 0 0,-3 35-188 0 0,5-17-185 0 0,0 11-3922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14.563"/>
    </inkml:context>
    <inkml:brush xml:id="br0">
      <inkml:brushProperty name="width" value="0.05" units="cm"/>
      <inkml:brushProperty name="height" value="0.05" units="cm"/>
      <inkml:brushProperty name="color" value="#E71224"/>
    </inkml:brush>
  </inkml:definitions>
  <inkml:trace contextRef="#ctx0" brushRef="#br0">0 156 17279 0 0,'0'0'1736'0'0,"8"-3"-1381"0"0,-4 1-335 0 0,0 0 0 0 0,0-1 0 0 0,-1 1 0 0 0,1 0 0 0 0,-1-1 0 0 0,0 0 0 0 0,0 0 0 0 0,0 0 0 0 0,0 0 0 0 0,4-7 0 0 0,0 1-415 0 0,4-6-239 0 0,-1-6-296 0 0,-8 17 645 0 0,0 1 0 0 0,0-1 0 0 0,0 0 0 0 0,-1 1 0 0 0,1-1 0 0 0,-1 0 0 0 0,0 0 0 0 0,0 0 0 0 0,0 0 0 0 0,-1-1 0 0 0,1 1 0 0 0,-1-5 0 0 0,-3-7-745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7:59:58.012"/>
    </inkml:context>
    <inkml:brush xml:id="br0">
      <inkml:brushProperty name="width" value="0.06667" units="cm"/>
      <inkml:brushProperty name="height" value="0.06667" units="cm"/>
      <inkml:brushProperty name="color" value="#ED1C24"/>
    </inkml:brush>
  </inkml:definitions>
  <inkml:trace contextRef="#ctx0" brushRef="#br0">20163 13695 6816,'10'-5'384,"4"-2"-224,8-1 0,1 3-192,9-7-32,-5 9 64,10-6 192,-2 1 192,7 5-192,4-2-32,3 5 192,1 5 64,1-2 352,-6 14 224,-5 6-224,-3 9-64,-5 9-128,-10 8-64,-12 4-544,-10 0-288,-5-5-480,-8 8-224,-6-11-1024,-3-1-1696,-1-15 640</inkml:trace>
  <inkml:trace contextRef="#ctx0" brushRef="#br0" timeOffset="-224">20250 13751 6144,'-23'-15'2272,"4"-6"-1216,-13 10-2144,24 6-96</inkml:trace>
  <inkml:trace contextRef="#ctx0" brushRef="#br0" timeOffset="690">20915 13068 7936,'3'-17'2976,"3"34"-1600,17-14-1824,-20 6 448,8-1-288,7 9 96,4-2-96,5 2-32,18-2 160,6 5-128,4 2 32,-6 1 128,-4 6 128,-8 3 96,-10-3 96,-13 8 320,-14-2 160,-9 5 0,-12 1-32,-16-1-480,-4-6-160,-1-11 32,-8 1 96,14-7-32,-1-14 0,0-3 32,15-7 0,-4-1-64,12-9 32,-1-3-64,15-4-32,5-9-192,5-11-128,7-8-96,25-9-64,8-4-448,28-8-128,8 1-672,4-5-1632,-4-1 448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0.233"/>
    </inkml:context>
    <inkml:brush xml:id="br0">
      <inkml:brushProperty name="width" value="0.05" units="cm"/>
      <inkml:brushProperty name="height" value="0.05" units="cm"/>
      <inkml:brushProperty name="color" value="#E71224"/>
    </inkml:brush>
  </inkml:definitions>
  <inkml:trace contextRef="#ctx0" brushRef="#br0">1 1510 2304 0 0,'0'0'5032'0'0,"7"-4"-2104"0"0,-4 0-2354 0 0,0 0 0 0 0,-1 0 0 0 0,1 0 0 0 0,-1 0 0 0 0,0-1 0 0 0,-1 1 1 0 0,1 0-1 0 0,-1-1 0 0 0,1-5 0 0 0,4-8 114 0 0,-6 17-647 0 0,1 0 1 0 0,-1 1-1 0 0,0-1 1 0 0,0 0 0 0 0,0 0-1 0 0,0 1 1 0 0,0-1-1 0 0,0 0 1 0 0,0 0-1 0 0,0 1 1 0 0,0-1-1 0 0,0 0 1 0 0,0 0-1 0 0,0-1 1 0 0,-1 2-37 0 0,1 0-1 0 0,0-1 1 0 0,0 1 0 0 0,0 0-1 0 0,0-1 1 0 0,0 1 0 0 0,0-1-1 0 0,0 1 1 0 0,0 0 0 0 0,0-1-1 0 0,0 1 1 0 0,0-1 0 0 0,0 1-1 0 0,0 0 1 0 0,0-1 0 0 0,1 1-1 0 0,-1 0 1 0 0,0-1 0 0 0,0 1-1 0 0,0-1 1 0 0,0 1 0 0 0,1 0-1 0 0,-1-1 1 0 0,0 1 0 0 0,0 0-1 0 0,1 0 1 0 0,-1-1 0 0 0,0 1-1 0 0,1 0 1 0 0,-1 0 0 0 0,0-1-1 0 0,1 1 1 0 0,-1 0 0 0 0,1 0-1 0 0,1-1 3 0 0,-1 0 0 0 0,1-1 0 0 0,-1 1 0 0 0,1 0-1 0 0,-1-1 1 0 0,1 1 0 0 0,-1 0 0 0 0,0-1-1 0 0,2-2 1 0 0,3-2-25 0 0,-4 5-22 0 0,0-1 1 0 0,0 0-1 0 0,0 1 0 0 0,0-1 1 0 0,-1 0-1 0 0,1 0 0 0 0,1-4 1 0 0,-1 3-33 0 0,-1 1 1 0 0,1 0 0 0 0,-1 0-1 0 0,1 0 1 0 0,0 0 0 0 0,0 0-1 0 0,4-3 1 0 0,-5 4 58 0 0,2-1-16 0 0,-1 1 0 0 0,1-1 0 0 0,-1 0 0 0 0,1 0-1 0 0,-1 0 1 0 0,0 0 0 0 0,0 0 0 0 0,0 0 0 0 0,0-1 0 0 0,0 1-1 0 0,2-4 1 0 0,4-8 242 0 0,-7 12-174 0 0,0 1-1 0 0,0 0 0 0 0,0-1 1 0 0,0 1-1 0 0,0-1 1 0 0,0 1-1 0 0,-1-1 0 0 0,1 1 1 0 0,-1-1-1 0 0,1 0 1 0 0,-1 1-1 0 0,1-1 1 0 0,-1 0-1 0 0,0 1 0 0 0,0-1 1 0 0,0 0-1 0 0,0 1 1 0 0,0-1-1 0 0,-1-2 0 0 0,1 3-10 0 0,0 0 0 0 0,0 0-1 0 0,0 0 1 0 0,0 0 0 0 0,0 0-1 0 0,0 0 1 0 0,0 0 0 0 0,1 1-1 0 0,-1-1 1 0 0,0 0 0 0 0,1 0-1 0 0,-1 0 1 0 0,0 0 0 0 0,1 0-1 0 0,-1 1 1 0 0,1-1 0 0 0,-1 0-1 0 0,1 0 1 0 0,-1 1 0 0 0,2-2 0 0 0,-1 1 9 0 0,-1 0 1 0 0,1 0-1 0 0,0 0 1 0 0,-1 0-1 0 0,1 0 1 0 0,0 0-1 0 0,-1 0 1 0 0,1 0-1 0 0,-1 0 1 0 0,0 0-1 0 0,1-1 1 0 0,-1 1-1 0 0,0 0 1 0 0,0-2-1 0 0,0 2-13 0 0,0 1 0 0 0,0-1 0 0 0,0 0 0 0 0,0 0 0 0 0,0 0 0 0 0,1 0 0 0 0,-1 0 0 0 0,0 0 0 0 0,0 0 0 0 0,0 0 0 0 0,1 1 1 0 0,-1-1-1 0 0,0 0 0 0 0,1 0 0 0 0,-1 0 0 0 0,1 1 0 0 0,-1-1 0 0 0,1 0 0 0 0,-1 1 0 0 0,2-2 0 0 0,1 0-19 0 0,0 0 0 0 0,1 1 1 0 0,-1-1-1 0 0,1 1 1 0 0,4-1-1 0 0,-1-1-59 0 0,-6 3-83 0 0,1 0-856 0 0,0 0 937 0 0,0 0 0 0 0,0 0 0 0 0,0 0-1 0 0,0 1 1 0 0,0-1 0 0 0,0 1-1 0 0,3 0 1 0 0,2 1 32 0 0,-1-1-1 0 0,0 1 0 0 0,1-2 1 0 0,-1 1-1 0 0,1-1 1 0 0,11-1-1 0 0,-1 1 34 0 0,-9-1 11 0 0,1 0-1 0 0,-1 0 0 0 0,0-1 1 0 0,1 0-1 0 0,-1 0 0 0 0,0-1 1 0 0,10-5-1 0 0,-2-3 27 0 0,5-3-39 0 0,25-10-33 0 0,-34 17-69 0 0,0 0-1 0 0,25-10 0 0 0,5 3-84 0 0,106-32-33 0 0,-131 41 186 0 0,20-10 1 0 0,6-1 25 0 0,-25 10 5 0 0,-1-1 0 0 0,31-16-1 0 0,-33 15 25 0 0,26-9-1 0 0,-25 11-28 0 0,29-14 0 0 0,47-23 8 0 0,-50 26 90 0 0,-9 7 95 0 0,-24 8-112 0 0,-6 2 112 0 0,-2 1-96 0 0,1 0-77 0 0,-1 1-1 0 0,1-1 0 0 0,-1 1 1 0 0,0 0-1 0 0,1-1 0 0 0,-1 1 0 0 0,0 0 1 0 0,0 0-1 0 0,0 0 0 0 0,0 0 1 0 0,0 0-1 0 0,0 0 0 0 0,-1 0 0 0 0,1 0 1 0 0,-1 0-1 0 0,1 0 0 0 0,-1 0 1 0 0,0 0-1 0 0,0 0 0 0 0,0 3 0 0 0,0-2 12 0 0,1 1 0 0 0,0 0 0 0 0,-1-1 0 0 0,1 1 0 0 0,1 0 0 0 0,-1-1 0 0 0,4 7 0 0 0,-4-7-34 0 0,1 0-1 0 0,-1 0 1 0 0,0 0-1 0 0,0 0 1 0 0,0 1-1 0 0,0-1 1 0 0,0 6-1 0 0,-1-8 6 0 0,0 0 1 0 0,0 0-1 0 0,1 0 0 0 0,-1-1 0 0 0,0 1 0 0 0,0 0 0 0 0,0 0 0 0 0,1 0 0 0 0,-1 0 0 0 0,0 0 0 0 0,1-1 0 0 0,-1 1 0 0 0,1 0 0 0 0,-1 0 0 0 0,1 0 0 0 0,-1-1 0 0 0,1 1 0 0 0,0 0 0 0 0,-1-1 0 0 0,1 1 0 0 0,0-1 0 0 0,-1 1 0 0 0,1-1 0 0 0,0 1 0 0 0,0-1 0 0 0,0 1 0 0 0,-1-1 0 0 0,1 0 0 0 0,0 1 0 0 0,0-1 0 0 0,0 0 0 0 0,0 0 0 0 0,0 1 0 0 0,0-1 0 0 0,0 0 0 0 0,1 0 0 0 0,0 0 11 0 0,0 0 0 0 0,0 0 0 0 0,-1-1-1 0 0,1 1 1 0 0,0 0 0 0 0,-1-1-1 0 0,1 1 1 0 0,0-1 0 0 0,-1 1-1 0 0,1-1 1 0 0,0 0 0 0 0,-1 0-1 0 0,1 1 1 0 0,-1-1 0 0 0,1 0-1 0 0,-1 0 1 0 0,0-1 0 0 0,2 0-1 0 0,14-23-131 0 0,-1-1-1 0 0,-2 0 0 0 0,17-40 1 0 0,-18 41-180 0 0,1 1 1 0 0,1 0-1 0 0,30-36 0 0 0,-23 32 118 0 0,28-47 0 0 0,-20 22 69 0 0,39-54 0 0 0,-13 23 109 0 0,11-15 106 0 0,49-53 157 0 0,-96 130-175 0 0,32-28 0 0 0,-42 41-48 0 0,-7 8-72 0 0,-1-1 0 0 0,0 0 0 0 0,0 0 1 0 0,0 0-1 0 0,0 0 0 0 0,0 0 0 0 0,-1 0 0 0 0,4-4 0 0 0,-1 1-163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0.613"/>
    </inkml:context>
    <inkml:brush xml:id="br0">
      <inkml:brushProperty name="width" value="0.05" units="cm"/>
      <inkml:brushProperty name="height" value="0.05" units="cm"/>
      <inkml:brushProperty name="color" value="#E71224"/>
    </inkml:brush>
  </inkml:definitions>
  <inkml:trace contextRef="#ctx0" brushRef="#br0">0 73 18311 0 0,'18'9'414'0'0,"-14"-7"1007"0"0,-2-1-1265 0 0,4 1-125 0 0,-3-1-18 0 0,0-1 1 0 0,-1 0 0 0 0,1 0-1 0 0,0 0 1 0 0,0 0 0 0 0,-1 0-1 0 0,1 0 1 0 0,0-1-1 0 0,-1 1 1 0 0,1-1 0 0 0,0 0-1 0 0,-1 0 1 0 0,1 0 0 0 0,-1 0-1 0 0,3-2 1 0 0,2 0-38 0 0,136-64-4791 0 0,-140 66 4688 0 0,1-1 0 0 0,0 1 1 0 0,0 0-1 0 0,0 0 0 0 0,-1 0 1 0 0,1 1-1 0 0,0-1 0 0 0,0 1 1 0 0,0 0-1 0 0,0 0 0 0 0,0 0 1 0 0,0 1-1 0 0,0-1 0 0 0,0 1 1 0 0,0 0-1 0 0,0 0 0 0 0,0 0 1 0 0,-1 1-1 0 0,1-1 0 0 0,3 3 1 0 0,-3-1-4 0 0,0 0 1 0 0,-1-1 0 0 0,1 2 0 0 0,-1-1 0 0 0,0 0 0 0 0,0 1-1 0 0,0-1 1 0 0,0 1 0 0 0,-1 0 0 0 0,1 0 0 0 0,-1 0 0 0 0,0 1-1 0 0,0-1 1 0 0,-1 0 0 0 0,1 1 0 0 0,1 7 0 0 0,0 5 253 0 0,-1-1 1 0 0,0 1 0 0 0,-1-1 0 0 0,-1 1-1 0 0,-1-1 1 0 0,-3 21 0 0 0,0-2-258 0 0,-4 19-778 0 0,3-23-1730 0 0,1 1-827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3.273"/>
    </inkml:context>
    <inkml:brush xml:id="br0">
      <inkml:brushProperty name="width" value="0.05" units="cm"/>
      <inkml:brushProperty name="height" value="0.05" units="cm"/>
      <inkml:brushProperty name="color" value="#E71224"/>
    </inkml:brush>
  </inkml:definitions>
  <inkml:trace contextRef="#ctx0" brushRef="#br0">1061 3218 8752 0 0,'0'0'8249'0'0,"1"0"-8068"0"0,8-8 156 0 0,-8 7-283 0 0,0-1-1 0 0,1 1 1 0 0,-1 0 0 0 0,1-1 0 0 0,-1 1-1 0 0,1 0 1 0 0,2-2 0 0 0,11-3-27 0 0,-11 6-33 0 0,-1 1-5 0 0,60-15-637 0 0,-52 12 568 0 0,1-1 0 0 0,-1 0 0 0 0,1-1 0 0 0,-1 0 0 0 0,17-9 0 0 0,0 0-40 0 0,30-13-341 0 0,-1-2-1 0 0,69-46 0 0 0,-58 21-158 0 0,-27 19 366 0 0,40-32-99 0 0,52-40-314 0 0,-95 80 602 0 0,-3 0 28 0 0,1 2 0 0 0,40-20 0 0 0,-50 31 89 0 0,52-17 0 0 0,-45 18 140 0 0,-25 8-133 0 0,0 0 1 0 0,1 1-1 0 0,0 1 1 0 0,-1-1-1 0 0,1 2 1 0 0,0-1 0 0 0,0 1-1 0 0,14 0 1 0 0,-21 1-52 0 0,0 0 0 0 0,-1 0 0 0 0,1 0 1 0 0,-1 1-1 0 0,1-1 0 0 0,0 1 1 0 0,-1-1-1 0 0,4 2 0 0 0,-4-1 256 0 0,22 2 407 0 0,-20-3-724 0 0,0-1 1 0 0,1 0 0 0 0,-1 1-1 0 0,0-1 1 0 0,0-1 0 0 0,0 1-1 0 0,0 0 1 0 0,0-1-1 0 0,0 1 1 0 0,0-1 0 0 0,-1 0-1 0 0,1 0 1 0 0,3-3-1 0 0,3-3-221 0 0,-1-1 0 0 0,11-13 0 0 0,34-50-975 0 0,9-12 221 0 0,-15 20 705 0 0,-7 9 214 0 0,-23 32 432 0 0,-1-1 0 0 0,18-36 0 0 0,-32 57-259 0 0,-1 1-1 0 0,1-1 1 0 0,0 1 0 0 0,0 0-1 0 0,0-1 1 0 0,5-2 0 0 0,-6 3 11 0 0,1 1 1 0 0,0-1 0 0 0,0 0-1 0 0,-1 0 1 0 0,1 1 0 0 0,-1-1 0 0 0,0 0-1 0 0,1 0 1 0 0,-1 0 0 0 0,2-5 0 0 0,-3 6-46 0 0,1-2 129 0 0,0 1 0 0 0,0 0 1 0 0,-1-1-1 0 0,1 1 0 0 0,-1-1 1 0 0,0 1-1 0 0,1-3 0 0 0,-2 4-91 0 0,1 0 0 0 0,0 0 0 0 0,0 0 0 0 0,0 1 0 0 0,-1-1 0 0 0,1 0 0 0 0,0 0 0 0 0,-1 1 0 0 0,1-1 0 0 0,-1 0 0 0 0,1 1 0 0 0,-1-1 0 0 0,1 0 0 0 0,-1 1 0 0 0,1-1 0 0 0,-1 1 0 0 0,0-1 0 0 0,1 1 0 0 0,-1-1 0 0 0,0 1 0 0 0,1-1 0 0 0,-1 1 0 0 0,0 0 0 0 0,0-1 0 0 0,1 1 0 0 0,-1 0 0 0 0,-1-1 0 0 0,-72-15 1946 0 0,48 11-1805 0 0,-29-9-1 0 0,43 10-206 0 0,6 2-13 0 0,0 0-1 0 0,-1 0 1 0 0,1-1-1 0 0,0 0 1 0 0,-11-7 0 0 0,-22-15-27 0 0,-11-9-135 0 0,-26-30-302 0 0,69 58 440 0 0,0 0-1 0 0,0 0 0 0 0,-7-10 0 0 0,8 9 4 0 0,0 0 0 0 0,-12-9-1 0 0,-22-19-204 0 0,-21-15-3 0 0,51 43 200 0 0,-17-17 1 0 0,5 4-15 0 0,-33-34 37 0 0,36 34 231 0 0,-23-18-1 0 0,-11-5 202 0 0,17 12-397 0 0,-74-46-1 0 0,75 56 159 0 0,8 4 107 0 0,-55-25 0 0 0,48 30-220 0 0,-59-13 0 0 0,66 17-2 0 0,-30-13 1 0 0,4 2-133 0 0,40 14-57 0 0,0-1 1 0 0,1 0 0 0 0,0-1-1 0 0,-17-11 1 0 0,9 4-215 0 0,17 11 277 0 0,-1 1 0 0 0,1-2 1 0 0,0 1-1 0 0,1 0 0 0 0,-1 0 0 0 0,0-1 0 0 0,1 0 1 0 0,0 1-1 0 0,0-1 0 0 0,-2-6 0 0 0,-7-10-29 0 0,9 16 76 0 0,0 0-1 0 0,0 0 0 0 0,0-1 0 0 0,-2-6 1 0 0,4 8 4 0 0,-1 0 1 0 0,0 0 0 0 0,0 1 0 0 0,0-1 0 0 0,0 0-1 0 0,0 1 1 0 0,-1-1 0 0 0,1 0 0 0 0,-1 1 0 0 0,0 0 0 0 0,1-1-1 0 0,-3-1 1 0 0,-10-11-202 0 0,13 14 103 0 0,1 1 111 0 0,0 0-1 0 0,0 0 1 0 0,0 0-1 0 0,0 0 1 0 0,0 0-1 0 0,0 0 1 0 0,0 0-1 0 0,0 0 1 0 0,1 0-1 0 0,-1-1 1 0 0,0 1-1 0 0,0 0 1 0 0,0 0-1 0 0,0 0 1 0 0,0 0-1 0 0,0 0 1 0 0,0 0-1 0 0,0 0 1 0 0,0 0-1 0 0,0 0 1 0 0,0 0-1 0 0,0 0 1 0 0,0 0-1 0 0,0 0 1 0 0,0 0-1 0 0,0-1 1 0 0,0 1-1 0 0,0 0 1 0 0,0 0-1 0 0,0 0 1 0 0,0 0-1 0 0,0 0 1 0 0,0 0-1 0 0,0 0 1 0 0,0 0-1 0 0,0 0 1 0 0,0 0-1 0 0,0 0 1 0 0,0-1-1 0 0,0 1 1 0 0,0 0-1 0 0,0 0 1 0 0,0 0-1 0 0,0 0 1 0 0,0 0-1 0 0,0 0 1 0 0,0 0-1 0 0,0 0 1 0 0,0 0-1 0 0,0 0 1 0 0,0 0-1 0 0,0 0 1 0 0,0 0-1 0 0,-1 0 1 0 0,1 0-1 0 0,0 0 1 0 0,0 0-1 0 0,0-1 1 0 0,0 1-1 0 0,0 0 1 0 0,0 0-1 0 0,0 0 1 0 0,0 0-1 0 0,0 0 0 0 0,0 0 1 0 0,0 0-1 0 0,0 0 1 0 0,-1 0-1 0 0,-8-7-15 0 0,-9-5 27 0 0,-12 12-10 0 0,-38-5 758 0 0,52 5-85 0 0,15 0-337 0 0,-17 0 544 0 0,-27 2 976 0 0,33-1-1396 0 0,0 0 0 0 0,0-1 0 0 0,0 0 0 0 0,0-1 0 0 0,-17-3 0 0 0,22 2-384 0 0,1-1 0 0 0,0 0 0 0 0,1 0 0 0 0,-1-1 0 0 0,-6-4 0 0 0,10 6-99 0 0,0 0 0 0 0,0 1-1 0 0,0-1 1 0 0,1 0 0 0 0,-1 0-1 0 0,1 0 1 0 0,-1-1 0 0 0,1 1-1 0 0,-2-4 1 0 0,-7-11-185 0 0,4 9 109 0 0,0 0 0 0 0,1 0 0 0 0,0-1 0 0 0,1 1 0 0 0,0-1 0 0 0,-4-12 0 0 0,2 0-148 0 0,-16-35 0 0 0,15 39 48 0 0,0-1 0 0 0,-8-31 0 0 0,11 24 7 0 0,4 17 114 0 0,-2 0 0 0 0,1 0 0 0 0,-5-14 0 0 0,-2 5-1 0 0,6 12 54 0 0,-1-1 0 0 0,1 0 0 0 0,0 1 0 0 0,0-1 1 0 0,0 0-1 0 0,0-12 0 0 0,2-21-83 0 0,0 25 48 0 0,0 0 0 0 0,-3-26 0 0 0,-7-4-49 0 0,6 28 60 0 0,1 1 0 0 0,0-1 0 0 0,1 0 0 0 0,1-25 0 0 0,0 31 22 0 0,0 0-1 0 0,-1 0 1 0 0,0 0-1 0 0,0 0 1 0 0,-1 0-1 0 0,0 0 0 0 0,-1 0 1 0 0,-6-11-1 0 0,-2-8 12 0 0,6 15 18 0 0,-1 0 0 0 0,0 1-1 0 0,-1 0 1 0 0,0 1 0 0 0,-1-1-1 0 0,0 1 1 0 0,-11-10 0 0 0,8 8 51 0 0,10 12-34 0 0,0-1 0 0 0,-1 1 0 0 0,1 0 0 0 0,0-1-1 0 0,-1 1 1 0 0,0 0 0 0 0,1 0 0 0 0,-5-2-1 0 0,-2-1 63 0 0,5 3-39 0 0,0-1 0 0 0,0 1 0 0 0,0 0-1 0 0,0 0 1 0 0,0 1 0 0 0,-1-1 0 0 0,1 1 0 0 0,-1 0-1 0 0,1 0 1 0 0,-1 0 0 0 0,0 0 0 0 0,1 1 0 0 0,-1 0 0 0 0,-5 0-1 0 0,-144 34 50 0 0,111-24-75 0 0,16-3 11 0 0,-28 10-1 0 0,10 8-394 0 0,39-22 118 0 0,0 1-1 0 0,0 0 0 0 0,1 0 0 0 0,-1 1 0 0 0,-6 7 1 0 0,8-8 114 0 0,0 0-346 0 0,1 0-1 0 0,-1 0 0 0 0,1 1 1 0 0,0-1-1 0 0,0 1 0 0 0,1 0 1 0 0,0 0-1 0 0,-2 6 1 0 0,-8 8-1118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3.653"/>
    </inkml:context>
    <inkml:brush xml:id="br0">
      <inkml:brushProperty name="width" value="0.05" units="cm"/>
      <inkml:brushProperty name="height" value="0.05" units="cm"/>
      <inkml:brushProperty name="color" value="#E71224"/>
    </inkml:brush>
  </inkml:definitions>
  <inkml:trace contextRef="#ctx0" brushRef="#br0">29 1 3224 0 0,'-6'11'16000'0'0,"5"-10"-15602"0"0,1 0 0 0 0,-1 0 0 0 0,1 1 1 0 0,-1-1-1 0 0,0 0 0 0 0,1 0 1 0 0,-1 0-1 0 0,0-1 0 0 0,0 1 1 0 0,0 0-1 0 0,-1 1 0 0 0,-8 1-338 0 0,10-3-84 0 0,0 1 0 0 0,0-1 0 0 0,-1 0 0 0 0,1 0 0 0 0,0 0 0 0 0,0 1 0 0 0,0-1 1 0 0,-1 0-1 0 0,1 0 0 0 0,0 1 0 0 0,0-1 0 0 0,0 0 0 0 0,0 1 0 0 0,0-1 0 0 0,0 0 0 0 0,0 0 0 0 0,-1 1 0 0 0,1-1 0 0 0,0 0 0 0 0,0 1 0 0 0,0-1 0 0 0,0 0 0 0 0,0 1 0 0 0,0-1 0 0 0,0 0 0 0 0,1 1 0 0 0,-1-1 0 0 0,0 0 0 0 0,0 0 0 0 0,0 1 0 0 0,0-1 0 0 0,0 1 0 0 0,5 9-286 0 0,-5-9 226 0 0,10 14-771 0 0,-9-13 714 0 0,0-1 0 0 0,0 0 0 0 0,0 1 0 0 0,0-1 0 0 0,0 0 0 0 0,-1 1 0 0 0,1-1 0 0 0,0 1-1 0 0,-1-1 1 0 0,1 1 0 0 0,-1 0 0 0 0,1-1 0 0 0,-1 1 0 0 0,0-1 0 0 0,1 1 0 0 0,-1 3 0 0 0,-15 34-6514 0 0,14-19 1037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4.033"/>
    </inkml:context>
    <inkml:brush xml:id="br0">
      <inkml:brushProperty name="width" value="0.05" units="cm"/>
      <inkml:brushProperty name="height" value="0.05" units="cm"/>
      <inkml:brushProperty name="color" value="#E71224"/>
    </inkml:brush>
  </inkml:definitions>
  <inkml:trace contextRef="#ctx0" brushRef="#br0">1 313 20815 0 0,'15'-10'566'0'0,"-1"-1"0"0"0,0 0 0 0 0,15-17 0 0 0,92-92 2838 0 0,-109 109-3276 0 0,20-13 1 0 0,9-8-35 0 0,-34 26-112 0 0,1 0 0 0 0,0 1 0 0 0,0 0 0 0 0,0 0 0 0 0,1 1 1 0 0,17-6-1 0 0,16-2-2065 0 0,1 4-5188 0 0,-8 4-212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5.553"/>
    </inkml:context>
    <inkml:brush xml:id="br0">
      <inkml:brushProperty name="width" value="0.05" units="cm"/>
      <inkml:brushProperty name="height" value="0.05" units="cm"/>
      <inkml:brushProperty name="color" value="#E71224"/>
    </inkml:brush>
  </inkml:definitions>
  <inkml:trace contextRef="#ctx0" brushRef="#br0">0 2767 10592 0 0,'0'0'818'0'0,"1"-1"-532"0"0,2-4 85 0 0,0 1 0 0 0,-1-1 0 0 0,1 0 0 0 0,-1 1 1 0 0,0-1-1 0 0,0 0 0 0 0,-1 0 0 0 0,1 0 1 0 0,-1-1-1 0 0,-1 1 0 0 0,2-7 0 0 0,-2 11-310 0 0,0 0 1 0 0,1 0-1 0 0,-1 0 0 0 0,1 1 0 0 0,-1-1 0 0 0,1 0 1 0 0,-1 0-1 0 0,1 0 0 0 0,0 1 0 0 0,-1-1 0 0 0,1 0 1 0 0,0 1-1 0 0,0-1 0 0 0,-1 0 0 0 0,2 0 0 0 0,3-4 175 0 0,-4 1-67 0 0,-1 3-163 0 0,0 1 0 0 0,0 0 1 0 0,0-1-1 0 0,0 1 0 0 0,0 0 0 0 0,0-1 1 0 0,0 1-1 0 0,0 0 0 0 0,0-1 1 0 0,1 1-1 0 0,-1 0 0 0 0,0 0 1 0 0,0-1-1 0 0,0 1 0 0 0,0 0 1 0 0,1 0-1 0 0,-1-1 0 0 0,0 1 1 0 0,0 0-1 0 0,0 0 0 0 0,1-1 1 0 0,-1 1-1 0 0,0 0 0 0 0,1 0 1 0 0,-1 0-1 0 0,0 0 0 0 0,0 0 1 0 0,1-1-1 0 0,-1 1 0 0 0,0 0 1 0 0,1 0-1 0 0,-1 0 0 0 0,1 0 1 0 0,64-28 294 0 0,-54 24-288 0 0,0-1-1 0 0,0 2 1 0 0,0-1 0 0 0,18-2-1 0 0,-15 4 17 0 0,25-9-1 0 0,119-56 249 0 0,121-67-237 0 0,-230 111-156 0 0,-13 6 2 0 0,53-33 0 0 0,-77 41 132 0 0,3 0-62 0 0,-2-1 1 0 0,1 0-1 0 0,-1-1 1 0 0,18-19-1 0 0,-28 26 85 0 0,-1 1 0 0 0,1-1 0 0 0,-1 0 1 0 0,1 1-1 0 0,-1-1 0 0 0,0-1 0 0 0,-1 1 0 0 0,1 0 1 0 0,-1 0-1 0 0,1 0 0 0 0,-1-1 0 0 0,-1 1 0 0 0,1-1 0 0 0,-1 1 1 0 0,1-1-1 0 0,-1 1 0 0 0,-1-1 0 0 0,1 1 0 0 0,0-1 1 0 0,-1 1-1 0 0,0 0 0 0 0,-2-6 0 0 0,-5-12 404 0 0,0 1-1 0 0,-2 0 1 0 0,-20-33-1 0 0,-45-52-217 0 0,22 43-235 0 0,-32-44-320 0 0,40 54 72 0 0,31 37 134 0 0,1 0 0 0 0,-14-20 0 0 0,25 31 162 0 0,-1 0 0 0 0,1 0 0 0 0,0 0 0 0 0,0 0 0 0 0,1 0 1 0 0,-1 0-1 0 0,1-1 0 0 0,0 1 0 0 0,1-1 0 0 0,0 1 0 0 0,-1 0 0 0 0,2-1 0 0 0,-1 1 1 0 0,0-1-1 0 0,1 1 0 0 0,0 0 0 0 0,1-1 0 0 0,-1 1 0 0 0,3-5 0 0 0,3-8 66 0 0,1 2-1 0 0,0-1 0 0 0,2 1 1 0 0,14-19-1 0 0,-10 18-108 0 0,1 0 1 0 0,0 2-1 0 0,2-1 0 0 0,28-20 0 0 0,-34 28-26 0 0,142-94-294 0 0,-69 49 134 0 0,351-186-2178 0 0,-435 239 2366 0 0,126-58-478 0 0,4-1 115 0 0,-99 43 453 0 0,0-2 0 0 0,29-22 0 0 0,7-18 359 0 0,-64 55-371 0 0,0 0-1 0 0,0 0 0 0 0,0-1 0 0 0,0 0 0 0 0,-1 1 0 0 0,1-1 1 0 0,-1 0-1 0 0,0 0 0 0 0,0 0 0 0 0,0 0 0 0 0,-1-1 0 0 0,1 1 1 0 0,-1 0-1 0 0,0-1 0 0 0,-1 1 0 0 0,1-1 0 0 0,-1 1 0 0 0,1-1 1 0 0,-1 1-1 0 0,-1-1 0 0 0,0-5 0 0 0,0 3 20 0 0,-1 1 0 0 0,0 0 0 0 0,0 0 0 0 0,-1 0 1 0 0,0 0-1 0 0,0 0 0 0 0,0 1 0 0 0,-1-1 0 0 0,1 1 0 0 0,-1 0 0 0 0,-1 0 0 0 0,1 0 0 0 0,-1 1 1 0 0,-7-6-1 0 0,-16-10 19 0 0,0 2-1 0 0,-2 2 1 0 0,-52-22 0 0 0,72 33-92 0 0,-3 0-10 0 0,-161-64 37 0 0,38 29-794 0 0,127 36 725 0 0,0 0-1 0 0,0 0 1 0 0,1 0-1 0 0,0-1 1 0 0,0 0-1 0 0,0-1 1 0 0,1 0-1 0 0,-1 0 1 0 0,-9-11-1 0 0,15 14-69 0 0,0 1 0 0 0,1-1-1 0 0,-1 0 1 0 0,1 1 0 0 0,-1-1-1 0 0,1 0 1 0 0,0 0-1 0 0,0 0 1 0 0,0 0 0 0 0,1 0-1 0 0,-1 0 1 0 0,1 0 0 0 0,-1 0-1 0 0,1-1 1 0 0,0 1 0 0 0,0 0-1 0 0,1 0 1 0 0,-1 0 0 0 0,1 0-1 0 0,-1 0 1 0 0,1 0-1 0 0,0 0 1 0 0,0 0 0 0 0,0 0-1 0 0,1 0 1 0 0,-1 0 0 0 0,1 1-1 0 0,-1-1 1 0 0,1 0 0 0 0,0 1-1 0 0,0-1 1 0 0,0 1-1 0 0,0 0 1 0 0,1 0 0 0 0,-1 0-1 0 0,0 0 1 0 0,1 0 0 0 0,0 0-1 0 0,-1 1 1 0 0,1-1 0 0 0,0 1-1 0 0,0 0 1 0 0,6-2-1 0 0,39-7-695 0 0,65-6-1 0 0,-25 5 648 0 0,65-20-4142 0 0,-72 14-458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6.058"/>
    </inkml:context>
    <inkml:brush xml:id="br0">
      <inkml:brushProperty name="width" value="0.05" units="cm"/>
      <inkml:brushProperty name="height" value="0.05" units="cm"/>
      <inkml:brushProperty name="color" value="#E71224"/>
    </inkml:brush>
  </inkml:definitions>
  <inkml:trace contextRef="#ctx0" brushRef="#br0">37 202 18975 0 0,'-1'2'432'0'0,"-3"7"-103"0"0,2-4-175 0 0,0-1 0 0 0,-1 0-1 0 0,1 0 1 0 0,-1 0 0 0 0,0 0-1 0 0,0-1 1 0 0,-1 1 0 0 0,-5 4 1690 0 0,20-14-2264 0 0,18-14-236 0 0,8-5 43 0 0,2 3 247 0 0,15-7-182 0 0,66-27-1 0 0,68-9-942 0 0,-157 57 1107 0 0,1 1-1 0 0,0 1 1 0 0,0 2-1 0 0,37 0 1 0 0,-59 4 334 0 0,0 0 1 0 0,1 1-1 0 0,-1 1 1 0 0,0-1-1 0 0,0 2 1 0 0,0-1-1 0 0,-1 1 0 0 0,1 1 1 0 0,0 0-1 0 0,-1 0 1 0 0,0 1-1 0 0,0 0 1 0 0,-1 1-1 0 0,1-1 1 0 0,-1 2-1 0 0,0-1 0 0 0,-1 1 1 0 0,0 1-1 0 0,0-1 1 0 0,0 1-1 0 0,-1 0 1 0 0,0 0-1 0 0,0 1 1 0 0,-1 0-1 0 0,-1 0 0 0 0,1 0 1 0 0,-1 1-1 0 0,-1-1 1 0 0,3 13-1 0 0,-2-3 205 0 0,-1 1 1 0 0,-1-1-1 0 0,-1 1 0 0 0,0 0 1 0 0,-2-1-1 0 0,-4 31 0 0 0,1-24-47 0 0,-2-1-1 0 0,-1 1 0 0 0,-1-2 1 0 0,-15 35-1 0 0,-12 33-699 0 0,25-61-557 0 0,-3 6-4140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6.733"/>
    </inkml:context>
    <inkml:brush xml:id="br0">
      <inkml:brushProperty name="width" value="0.05" units="cm"/>
      <inkml:brushProperty name="height" value="0.05" units="cm"/>
      <inkml:brushProperty name="color" value="#E71224"/>
    </inkml:brush>
  </inkml:definitions>
  <inkml:trace contextRef="#ctx0" brushRef="#br0">1 0 14280 0 0,'12'5'1102'0'0,"-12"-5"-1098"0"0,0 0 0 0 0,0 0 0 0 0,0 1 0 0 0,1-1 0 0 0,-1 0 0 0 0,0 0 0 0 0,0 1 0 0 0,0-1 0 0 0,0 0 0 0 0,0 1 0 0 0,0-1 0 0 0,0 0 0 0 0,-1 0 0 0 0,1 1 0 0 0,0-1 0 0 0,0 0 0 0 0,0 0 0 0 0,0 1 0 0 0,0-1 0 0 0,0 0 0 0 0,0 0 0 0 0,-1 0 0 0 0,1 1 0 0 0,0-1 0 0 0,0 0 0 0 0,0 0 0 0 0,0 0 0 0 0,-1 1 0 0 0,1-1 0 0 0,0 0 0 0 0,-4 10 4405 0 0,4-9-4170 0 0,0 0 0 0 0,0-1 0 0 0,1 1 0 0 0,-1 0 0 0 0,0 0 0 0 0,0-1 0 0 0,0 1 0 0 0,1 0 0 0 0,-1 0 0 0 0,0-1-1 0 0,0 1 1 0 0,0 0 0 0 0,0 0 0 0 0,-1-1 0 0 0,1 1 0 0 0,0 0 0 0 0,0 0 0 0 0,0-1 0 0 0,-1 1 0 0 0,1 1 0 0 0,0-1-220 0 0,0 0 0 0 0,0 0 0 0 0,1 0 0 0 0,-1 0 0 0 0,1 0 0 0 0,-1 0 0 0 0,1 0 0 0 0,-1 0 0 0 0,1 0 0 0 0,0 0 0 0 0,-1 0 0 0 0,1 0 0 0 0,0 0 0 0 0,0-1 0 0 0,0 1 0 0 0,-1 0 0 0 0,3 0 0 0 0,-3 0-3 0 0,5 2-74 0 0,0 1-1 0 0,0-1 1 0 0,0 0 0 0 0,0-1-1 0 0,1 1 1 0 0,-1-1-1 0 0,10 3 1 0 0,-9-3-4 0 0,1 0-1 0 0,0 1 0 0 0,-1 0 1 0 0,11 6-1 0 0,10 8-324 0 0,28 14 1 0 0,-20-12-99 0 0,33 20-467 0 0,90 46-918 0 0,33 15-958 0 0,-176-91 2591 0 0,14 8-523 0 0,-1 1 0 0 0,-1 1 0 0 0,-1 1 0 0 0,-1 2 0 0 0,24 25 0 0 0,-43-40 573 0 0,0 1-1 0 0,0 0 1 0 0,-1 0-1 0 0,0 0 1 0 0,0 1-1 0 0,3 10 1 0 0,-1 0-15 0 0,9 39 0 0 0,-15-50 427 0 0,-1-1 1 0 0,1 1-1 0 0,-1-1 0 0 0,0 1 0 0 0,-1-1 0 0 0,0 1 0 0 0,-4 13 0 0 0,3-10 440 0 0,-2-1 0 0 0,1 1 1 0 0,-2-1-1 0 0,-9 18 0 0 0,8-20-231 0 0,0-1-1 0 0,0 0 1 0 0,-1 0 0 0 0,0-1 0 0 0,-1 0 0 0 0,1 0 0 0 0,-17 10-1 0 0,18-14-281 0 0,1 1-1 0 0,-1-1 0 0 0,1 0 1 0 0,-1 0-1 0 0,0-1 0 0 0,1 1 0 0 0,-1-1 1 0 0,0 0-1 0 0,0-1 0 0 0,0 0 1 0 0,0 0-1 0 0,0 0 0 0 0,0-1 0 0 0,-10-1 1 0 0,14 0-142 0 0,-1 1 0 0 0,1-1 0 0 0,-1 0 1 0 0,1 0-1 0 0,0 0 0 0 0,0 0 0 0 0,0 0 1 0 0,0-1-1 0 0,0 1 0 0 0,0 0 0 0 0,-1-4 1 0 0,2 4-4 0 0,0-1-36 0 0,0 0 0 0 0,0 0-1 0 0,0 0 1 0 0,0 0-1 0 0,1 0 1 0 0,-1 0-1 0 0,1 0 1 0 0,0 0 0 0 0,0-1-1 0 0,0 1 1 0 0,0 0-1 0 0,1 0 1 0 0,-1 0-1 0 0,1 0 1 0 0,0 0 0 0 0,0 0-1 0 0,0 0 1 0 0,0 0-1 0 0,2-4 1 0 0,4-7-2045 0 0,1-1 0 0 0,11-17 0 0 0,6 0-4499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7.423"/>
    </inkml:context>
    <inkml:brush xml:id="br0">
      <inkml:brushProperty name="width" value="0.05" units="cm"/>
      <inkml:brushProperty name="height" value="0.05" units="cm"/>
      <inkml:brushProperty name="color" value="#E71224"/>
    </inkml:brush>
  </inkml:definitions>
  <inkml:trace contextRef="#ctx0" brushRef="#br0">1 0 16128 0 0,'22'0'1241'0'0,"-16"1"2043"0"0,-4 0-2926 0 0,0 1-1 0 0,1 0 1 0 0,-1-1 0 0 0,0 1 0 0 0,0 0 0 0 0,0 0 0 0 0,0 0 0 0 0,-1 0 0 0 0,3 3 0 0 0,-3-2-297 0 0,2 0 0 0 0,-1-1 1 0 0,0 1-1 0 0,0-1 1 0 0,1 1-1 0 0,0-1 1 0 0,-1 0-1 0 0,1 0 0 0 0,3 2 1 0 0,24 14 109 0 0,-19-11-124 0 0,26 12 0 0 0,60 24-262 0 0,70 29-647 0 0,-83-44-1140 0 0,23 10-1569 0 0,-76-25 2315 0 0,-11-6 109 0 0,-1 2 0 0 0,0 0 0 0 0,0 1 0 0 0,-1 0 1 0 0,32 26-1 0 0,-39-26 804 0 0,28 28-651 0 0,-35-34 1047 0 0,-1 0 1 0 0,0 0-1 0 0,0 0 0 0 0,0 1 0 0 0,-1 0 1 0 0,0-1-1 0 0,4 10 0 0 0,3 15 968 0 0,-8-28-938 0 0,-1 0-1 0 0,0 0 0 0 0,1 0 1 0 0,-1 0-1 0 0,0-1 0 0 0,0 1 1 0 0,0 0-1 0 0,0 0 1 0 0,0 0-1 0 0,0 0 0 0 0,0 0 1 0 0,0 0-1 0 0,0 0 0 0 0,0 0 1 0 0,0-1-1 0 0,0 1 0 0 0,-1 0 1 0 0,1 0-1 0 0,0 0 0 0 0,-1 0 1 0 0,1 0-1 0 0,0-1 0 0 0,-1 1 1 0 0,1 0-1 0 0,-1 0 0 0 0,0-1 1 0 0,1 1-1 0 0,-1 0 1 0 0,0-1-1 0 0,0 1 0 0 0,-4 3 409 0 0,0 0 0 0 0,0-1-1 0 0,-9 6 1 0 0,5-4 61 0 0,-2 1-138 0 0,0 0 1 0 0,0-1-1 0 0,-1 0 0 0 0,-23 5 1 0 0,-50 7 593 0 0,43-10-751 0 0,-1 1-104 0 0,-1-2-1 0 0,-72 0 0 0 0,88-6-233 0 0,0-2 0 0 0,0-1 0 0 0,1-2-1 0 0,-1 0 1 0 0,-34-12 0 0 0,60 16 61 0 0,0 0 0 0 0,0 1 1 0 0,0-1-1 0 0,0 0 0 0 0,0 0 1 0 0,0 0-1 0 0,0 0 0 0 0,0 0 1 0 0,1-1-1 0 0,-1 1 0 0 0,-2-3 0 0 0,4 3 12 0 0,-1 1 0 0 0,1-1 0 0 0,0 0 0 0 0,0 0 0 0 0,0 0 0 0 0,-1 0 0 0 0,1 0 0 0 0,0 0 0 0 0,0 1 0 0 0,0-1 0 0 0,0 0 0 0 0,0 0-1 0 0,1 0 1 0 0,-1 0 0 0 0,0 0 0 0 0,0 0 0 0 0,1 0 0 0 0,-1 1 0 0 0,0-1 0 0 0,1 0 0 0 0,-1 0 0 0 0,1 0 0 0 0,-1 1 0 0 0,1-1-1 0 0,-1 0 1 0 0,1 1 0 0 0,0-1 0 0 0,-1 0 0 0 0,2 0 0 0 0,11-14 62 0 0,47-51-5316 0 0,-12 24-380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31T11:22:28.238"/>
    </inkml:context>
    <inkml:brush xml:id="br0">
      <inkml:brushProperty name="width" value="0.05" units="cm"/>
      <inkml:brushProperty name="height" value="0.05" units="cm"/>
      <inkml:brushProperty name="color" value="#E71224"/>
    </inkml:brush>
  </inkml:definitions>
  <inkml:trace contextRef="#ctx0" brushRef="#br0">0 435 8752 0 0,'0'0'673'0'0,"3"0"-437"0"0,10-2 4556 0 0,24-29 925 0 0,2 0-3436 0 0,48-41-805 0 0,-48 40-1121 0 0,76-48 0 0 0,-89 65-360 0 0,1 1 0 0 0,37-14 0 0 0,61-16-260 0 0,-79 29-18 0 0,115-33-2189 0 0,-70 25-5346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8:00:01.737"/>
    </inkml:context>
    <inkml:brush xml:id="br0">
      <inkml:brushProperty name="width" value="0.06667" units="cm"/>
      <inkml:brushProperty name="height" value="0.06667" units="cm"/>
      <inkml:brushProperty name="color" value="#ED1C24"/>
    </inkml:brush>
  </inkml:definitions>
  <inkml:trace contextRef="#ctx0" brushRef="#br0">11596 17494 4736,'-18'0'1824,"13"-4"-960,-4 4-1024,4 0 384,0-4-192,2 0-32,3-4 288,0-1 192,3-6-224,2-5-416,4-9-160,1-2 352,-7-19 192,2 5-288,-5 2-96,-8-3-96,-6 10 0,-14 0 160,-4 7 96,0 0 448,1 14 192,-6 4 160,-3-3 128,-7 2-352,1 0-96,6 4-224,0 0-96,-2-8-224,-4 0-96,6-4-96,3-1 64,1 1 64,-1-3 64,6-3 32,4-2 32,0-4-96,8 0 64,-4 0 32,4-2 0,6 7-96,-9-6 0,-2-3-32,6-1 96,1 0-64,-2 11-32,-4-8 160,1 5 32,3 9 64,-7 5 0,-6 3 192,-10-2 192,-4 8-128,-3 0 32,-1 4-64,-6-4 96,11 0-448,-1-3-128,15 0-128,-1-14 0,-4-6 0,8-7 0,6 7-192,12-32-64,6-19 64,-1 8 32,0 14 160,2 6 160,3 6 480,-5 6 224,-4 5-32,-6-2 0,2 0-192,-6 16-64,2-11-128,-1 9 32,-1-10-128,-7 9 0,-11-4-192,10 4-64,-10-5-32,1 4 128,-9 5 32,-2 0 32,1 0 0,1 4 0,5 0-96,-1-2 0,-1 4-32,7-4 0,6-5 0,2-2 0,9-7-128,-4 4-64,-5-4 64,8 2 160,-7 2 256,-3 1 288,-6 7 192,16-2-320,-8 7-192,4 3 128,-14-2 64,10 3-160,5-1-32,3-5-416,6-6-224,3-9-64,6-13 0,-1-5 32,5-2 96,5 4 256,4 8 160,-9 8 128,0 3 96,-5 0 320,1 9 160,-6 8-224,-3 0-96,-6 8-128,-8 4 0,0 0-128,-4 0 0,-1 0-96,0-4-32,0-8-128,5-4 32,-5 0 0,5 8 64,-2-9-128,7-6 64,-1-3 0,4 2-32,-3 0-96,4-4-64,10-8 0,-11-5 128,1 1 32,-1 3 96,0 5 160,-2 6 96,-6 6 352,3 8 128,-3 9-288,0 3-64,-1 9-768,6 6-256,-2 2-1344,6 6-512,4-6-96</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33.489"/>
    </inkml:context>
    <inkml:brush xml:id="br0">
      <inkml:brushProperty name="width" value="0.05" units="cm"/>
      <inkml:brushProperty name="height" value="0.05" units="cm"/>
      <inkml:brushProperty name="color" value="#FFC114"/>
    </inkml:brush>
  </inkml:definitions>
  <inkml:trace contextRef="#ctx0" brushRef="#br0">1 1 24575,'3'0'0,"-1"0"0,1 1 0,-1-1 0,1 1 0,-1 0 0,0-1 0,1 1 0,-1 0 0,0 0 0,1 1 0,2 1 0,23 20 0,-18-14 0,44 40 0,-2 2 0,-2 3 0,44 62 0,-58-66 0,-3 1 0,-2 2 0,-2 1 0,22 60 0,100 308 0,-144-406 0,10 19 0,-11-23 0,-1-1 0,0 1 0,7 22 0,-12-26-1365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41.279"/>
    </inkml:context>
    <inkml:brush xml:id="br0">
      <inkml:brushProperty name="width" value="0.05" units="cm"/>
      <inkml:brushProperty name="height" value="0.05" units="cm"/>
      <inkml:brushProperty name="color" value="#FFC114"/>
    </inkml:brush>
  </inkml:definitions>
  <inkml:trace contextRef="#ctx0" brushRef="#br0">0 1 24575,'0'8'0,"1"0"0,0 0 0,0 0 0,1 0 0,0 0 0,1 0 0,0 0 0,0 0 0,0-1 0,1 0 0,0 0 0,6 9 0,3 0 0,0 0 0,1-1 0,27 22 0,-26-23 0,21 26 0,-26-27 0,0-2 0,1 0 0,1 0 0,14 11 0,73 42 0,-67-43 0,45 22 0,-45-26 0,-19-11 0,1 0 0,-1-1 0,1 0 0,0-1 0,0-1 0,27 3 0,19 5-1365,-41-8-5461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42.624"/>
    </inkml:context>
    <inkml:brush xml:id="br0">
      <inkml:brushProperty name="width" value="0.05" units="cm"/>
      <inkml:brushProperty name="height" value="0.05" units="cm"/>
      <inkml:brushProperty name="color" value="#FFC114"/>
    </inkml:brush>
  </inkml:definitions>
  <inkml:trace contextRef="#ctx0" brushRef="#br0">0 1 24575,'18'292'0,"0"-43"0,-18-235 0,4 42 0,-4-51 0,1 0 0,0 0 0,1 0 0,-1 0 0,1 0 0,0 0 0,0 0 0,4 6 0,-3-7 0,7 10 0,-1 1 0,12 26 0,-13-25-1365,-1-3-5461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43.999"/>
    </inkml:context>
    <inkml:brush xml:id="br0">
      <inkml:brushProperty name="width" value="0.05" units="cm"/>
      <inkml:brushProperty name="height" value="0.05" units="cm"/>
      <inkml:brushProperty name="color" value="#FFC114"/>
    </inkml:brush>
  </inkml:definitions>
  <inkml:trace contextRef="#ctx0" brushRef="#br0">0 1112 24575,'1'0'0,"0"0"0,0 0 0,0 0 0,0-1 0,0 1 0,0 0 0,0-1 0,0 1 0,0-1 0,0 1 0,0-1 0,-1 1 0,1-1 0,0 0 0,0 1 0,-1-1 0,1 0 0,0 0 0,11-18 0,-10 15 0,26-48 0,33-90 0,7-63 0,-30 85 0,-6 23 0,92-245 0,-118 328 0,1 0 0,1 1 0,-1 0 0,2 0 0,0 1 0,16-17 0,-24 27-65,1 1 0,-1 0 0,1 0 0,-1-1 0,1 1 0,-1 1 0,1-1 0,0 0 0,-1 0 0,1 0 0,0 1 0,0-1 0,-1 1 0,1 0 0,0-1 0,0 1 0,0 0 0,0 0 0,0 0 0,2 1 0,6 2-6761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39.149"/>
    </inkml:context>
    <inkml:brush xml:id="br0">
      <inkml:brushProperty name="width" value="0.05" units="cm"/>
      <inkml:brushProperty name="height" value="0.05" units="cm"/>
      <inkml:brushProperty name="color" value="#FFC114"/>
    </inkml:brush>
  </inkml:definitions>
  <inkml:trace contextRef="#ctx0" brushRef="#br0">0 1 24575,'2'0'0,"0"1"0,0-1 0,0 1 0,0-1 0,0 1 0,0 0 0,0 0 0,0 0 0,-1 0 0,1 0 0,0 0 0,-1 0 0,3 3 0,20 21 0,-21-22 0,134 162 0,-120-144 0,8 13 0,-12-17 0,0 0 0,20 18 0,-17-18 0,0 1 0,26 38 0,-31-39 0,4 0 0,-1-1 0,2 0 0,0-1 0,28 20 0,-15-12 0,19 14 0,-20-16 0,38 38 0,-4-4 0,-43-40 0,-1 1 0,-1 1 0,20 25 0,-34-38-341,1 0 0,-1 1-1,9 6 1,0-2-6485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40.229"/>
    </inkml:context>
    <inkml:brush xml:id="br0">
      <inkml:brushProperty name="width" value="0.05" units="cm"/>
      <inkml:brushProperty name="height" value="0.05" units="cm"/>
      <inkml:brushProperty name="color" value="#FFC114"/>
    </inkml:brush>
  </inkml:definitions>
  <inkml:trace contextRef="#ctx0" brushRef="#br0">0 257 24575,'15'-2'0,"0"0"0,0-1 0,-1 0 0,1-2 0,-1 1 0,26-13 0,-6 3 0,8-2 0,-1-1 0,0-3 0,75-48 0,-99 56 0,0 1 0,1 1 0,0 0 0,0 1 0,1 1 0,0 1 0,37-10 0,-51 17 0,-1-1 0,1 0 0,-1 1 0,1 0 0,-1 0 0,1 1 0,-1-1 0,1 1 0,-1 0 0,1 0 0,-1 0 0,0 1 0,0-1 0,1 1 0,-1 0 0,0 0 0,0 1 0,-1-1 0,1 1 0,-1 0 0,1 0 0,-1 0 0,0 0 0,0 1 0,4 4 0,39 44 73,-31-36-553,0 0 1,15 23 0,-16-18-6347</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47.269"/>
    </inkml:context>
    <inkml:brush xml:id="br0">
      <inkml:brushProperty name="width" value="0.05" units="cm"/>
      <inkml:brushProperty name="height" value="0.05" units="cm"/>
      <inkml:brushProperty name="color" value="#FFC114"/>
    </inkml:brush>
  </inkml:definitions>
  <inkml:trace contextRef="#ctx0" brushRef="#br0">1 0 24575,'4'1'0,"1"0"0,0 0 0,0 1 0,-1-1 0,1 1 0,-1 0 0,1 0 0,-1 1 0,0-1 0,0 1 0,0 0 0,5 5 0,12 7 0,52 26 0,-42-25 0,31 22 0,151 111 0,-190-135 0,0-2 0,26 11 0,-22-11 0,29 17 0,-37-17 0,12 6 0,0 2 0,-1 1 0,50 47 0,-69-58 0,0 0 0,0-1 0,1-1 0,0 0 0,24 12 0,70 23 0,-90-37 0,330 109 0,-332-111 0,24 6 0,18 7 0,-80-16 0,15-3 0,-1 0 0,1 0 0,0-1 0,0-1 0,0 1 0,-15-10 0,-49-34 0,58 36 0,-29-22 0,23 16 0,-1 1 0,-39-21 0,47 32 0,0 0 0,0 1 0,0 1 0,0 0 0,-22-1 0,17 1 0,12 2 6,0-1-1,1 0 0,-1 0 0,0 0 1,1-1-1,-1 0 0,1-1 1,-9-5-1,-46-40-268,33 24-887,7 9-5676</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49.199"/>
    </inkml:context>
    <inkml:brush xml:id="br0">
      <inkml:brushProperty name="width" value="0.05" units="cm"/>
      <inkml:brushProperty name="height" value="0.05" units="cm"/>
      <inkml:brushProperty name="color" value="#FFC114"/>
    </inkml:brush>
  </inkml:definitions>
  <inkml:trace contextRef="#ctx0" brushRef="#br0">0 0 24575,'1'1'0,"-1"1"0,1-1 0,0 0 0,-1 0 0,1 0 0,0 0 0,0 0 0,0 0 0,0 0 0,0 0 0,0 0 0,0 0 0,0 0 0,0-1 0,1 1 0,-1-1 0,0 1 0,0 0 0,1-1 0,1 1 0,2 1 0,16 9 0,38 18 0,67 23 0,89 14 0,19 8 0,-7-12 0,-215-58 0,1 1 0,-1 0 0,0 0 0,0 1 0,16 11 0,-12-7 0,32 14 0,-29-17 0,0-2 0,34 6 0,16 4 0,103 43-1365,-155-53-5461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50.769"/>
    </inkml:context>
    <inkml:brush xml:id="br0">
      <inkml:brushProperty name="width" value="0.05" units="cm"/>
      <inkml:brushProperty name="height" value="0.05" units="cm"/>
      <inkml:brushProperty name="color" value="#FFC114"/>
    </inkml:brush>
  </inkml:definitions>
  <inkml:trace contextRef="#ctx0" brushRef="#br0">0 0 24575,'2'3'0,"0"-1"0,-1 1 0,1-1 0,-1 1 0,0 0 0,3 5 0,1 6 0,45 97 0,64 129 0,-83-176 0,9 16 0,-11-43 109,-11-16-1583,-9-9-5352</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52.919"/>
    </inkml:context>
    <inkml:brush xml:id="br0">
      <inkml:brushProperty name="width" value="0.05" units="cm"/>
      <inkml:brushProperty name="height" value="0.05" units="cm"/>
      <inkml:brushProperty name="color" value="#FFC114"/>
    </inkml:brush>
  </inkml:definitions>
  <inkml:trace contextRef="#ctx0" brushRef="#br0">1 18 24575,'2'-1'0,"1"-1"0,0 1 0,0 0 0,0 0 0,0 0 0,0 0 0,0 0 0,0 1 0,0-1 0,0 1 0,0 0 0,6 0 0,3 0 0,387-8 0,-261 9 0,-122-1 0,-1 2 0,1 0 0,-1 0 0,28 9 0,57 27 0,-64-23 0,56 16 0,-72-25-48,0 2 1,-1 0-1,1 2 0,29 19 0,-19-12-1078,-16-9-5700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8:00:05.551"/>
    </inkml:context>
    <inkml:brush xml:id="br0">
      <inkml:brushProperty name="width" value="0.06667" units="cm"/>
      <inkml:brushProperty name="height" value="0.06667" units="cm"/>
      <inkml:brushProperty name="color" value="#ED1C24"/>
    </inkml:brush>
  </inkml:definitions>
  <inkml:trace contextRef="#ctx0" brushRef="#br0">7130 15006 4864,'-18'12'1824,"4"0"-960,-8 1-1088,17-4 320,0-3-96,-3 2 64,3 1-96,0 0 0,1-1 32,-1-5-288,5 0-64,0-3 128,0 0 96,5 6 224,4-3 96,-1-3 128,7 0 128,-1 0 32,2-3 0,3 3-32,10 0 32,-3 0-192,1 8-96,0 4-32,0 0-32,2 0-64,-7 4-64,1 4 96,-1 4 64,-3 4 0,-6 1 64,1 3-64,-1-3 0,-3-1-32,4-4 64,-1 1-96,0-2-64,6-2-96,0-1 32,2 5-32,8-5 0,3-8-96,0 0 32,-2-4-160,7 1-32,0-1 64,-1-1 160,-4 1 0,5 4 32,0 5 64,-11 0 0,-4-2 128,-3 2 64,-1-1 288,-13 8 128,-5 4 0,-10 2 0,-3 2-256,4 2-64,-1 4-96,2-2-32,-1-4-192,4 0-32,5-3-128,14-4-32,4-1-96,9-4-32,5 0-32,9-3 0,4-2 64,6-3 128,4 5 96,-1 3 64,-4 1 32,-4 3 0,-6 0 0,-3 0 64,-5 4 96,-5 9 64,-3-5 160,-11 5 96,1-1-64,-6 0 64,2 2-256,4-3-64,-1-2-256,0-5 0,6-4-256,3 0-32,6-4-64,4 0-32,9-2 32,-1-7 32,6 1 256,-1-3 64,2-1 0,-2-5 0,-4 2-32,-4 3 96,-10 1 128,0 3 96,-4-1 192,-6 10 96,2-1-128,-1 3 32,-4 3-160,-1-2 32,-3 4-96,-1 0 0,1 1-192,-2 3-32,0-9-64,3 11 96,2-5 0,0-2 32,1-2-96,9-5 64,-1-5-128,2 2 32,-2-5-96,5-3 0,1-5 128,-1 3 32,0 2 64,-3-1 64,-2 0 32,1 4 96,-1 5-96,2 3 0,-6 1 32,-1 2 0,1 6-160,-4-1 32,1-4 0,2 4 64,-4 4-96,2-3-64,2 0-32,2-6 96,4-3-160,-4-3 0,3-5-128,5 4 32,5-4-128,5-3-64,3 2 64,2-2 0,-2 0 160,-3 2 96,-1 1 0,-4-3 128,-5 2 544,-9 6 320,-4 11 480,-9 4 224,-5 6-544,-5 2-160,1 4-448,4 4-160,9-4-992,9-7-352,14-14-2912</inkml:trace>
  <inkml:trace contextRef="#ctx0" brushRef="#br0" timeOffset="914">7016 15274 5120,'-8'-12'1920,"2"6"-1024,3-2-992,3 5 352,-5 0 0,10-6 96,-2-2-64,-3-7 0,0-6-160,6-4-96,-2-5 0,-4-8-32,4-3 0,-4-4 128,0 4 64,0-2 128,0-2 32,0 12 256,0 3 160,0 6-288,0 5-32,0 7-256,5 6-128,4 6-128,5 3-32,4 3-32,5 6 0,-2 3-256,11-1-96,10 3-448,9-2-128,16 0-1920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54.769"/>
    </inkml:context>
    <inkml:brush xml:id="br0">
      <inkml:brushProperty name="width" value="0.05" units="cm"/>
      <inkml:brushProperty name="height" value="0.05" units="cm"/>
      <inkml:brushProperty name="color" value="#FFC114"/>
    </inkml:brush>
  </inkml:definitions>
  <inkml:trace contextRef="#ctx0" brushRef="#br0">1 905 24575,'8'-1'0,"0"-1"0,-1 1 0,1-1 0,-1-1 0,1 1 0,-1-1 0,0 0 0,13-8 0,-6 3 0,8-3 0,-1-2 0,0 0 0,30-25 0,-38 27 0,-1-1 0,-1 0 0,0-1 0,-1 0 0,0-1 0,10-20 0,16-40 0,37-109 0,-60 147 0,6-17 0,40-99 0,-47 126 0,1 0 0,1 1 0,30-38 0,-41 59 0,1 0 0,0 0 0,0 1 0,0-1 0,1 1 0,-1 0 0,1 0 0,0 1 0,0-1 0,0 1 0,0 0 0,0 0 0,0 1 0,1 0 0,7-2 0,9 1 0,-1 1 0,36 3 0,-16 0 0,0-1-1365,-23-1-5461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56.282"/>
    </inkml:context>
    <inkml:brush xml:id="br0">
      <inkml:brushProperty name="width" value="0.05" units="cm"/>
      <inkml:brushProperty name="height" value="0.05" units="cm"/>
      <inkml:brushProperty name="color" value="#FFC114"/>
    </inkml:brush>
  </inkml:definitions>
  <inkml:trace contextRef="#ctx0" brushRef="#br0">0 1 24575,'1'1'0,"-1"1"0,1-1 0,0 0 0,-1 0 0,1 1 0,0-1 0,0 0 0,-1 0 0,1 0 0,0 0 0,0 0 0,1 0 0,1 1 0,1 2 0,166 145 0,-124-110 0,37 30 0,3-4 0,3-4 0,2-4 0,3-3 0,2-5 0,164 59 0,-74-50 0,316 55 0,-474-109 0,-19-4 0,-12-3 0,-18-6 0,10 4 0,-27-15 0,1-3 0,-35-27 0,21 14 0,3-1 0,-60-58 0,63 53 0,-6-8 0,32 30 0,-1 2 0,0 0 0,-1 0 0,-39-22 0,49 35 0,0 1 0,0 1 0,0 0 0,-1 0 0,1 1 0,-1 1 0,-17-1 0,4 0 0,-138-2-519,139 4-327,7 0-5980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57.989"/>
    </inkml:context>
    <inkml:brush xml:id="br0">
      <inkml:brushProperty name="width" value="0.05" units="cm"/>
      <inkml:brushProperty name="height" value="0.05" units="cm"/>
      <inkml:brushProperty name="color" value="#FFC114"/>
    </inkml:brush>
  </inkml:definitions>
  <inkml:trace contextRef="#ctx0" brushRef="#br0">0 369 24575,'11'0'0,"0"0"0,0-1 0,0 0 0,-1-1 0,1 0 0,-1-1 0,1 0 0,19-10 0,183-102 0,-10-19 0,-97 54 0,-104 78 0,0 0 0,0 1 0,0 0 0,1-1 0,-1 1 0,0 0 0,1 0 0,-1 0 0,1 0 0,-1 1 0,1-1 0,-1 1 0,1 0 0,0-1 0,-1 1 0,1 0 0,-1 0 0,1 1 0,0-1 0,-1 1 0,1-1 0,-1 1 0,1 0 0,-1 0 0,0 0 0,1 0 0,-1 0 0,0 0 0,0 1 0,3 1 0,11 7-92,15 9 204,45 22 0,-65-36-278,0-1-1,1 0 1,-1-1 0,1 0-1,-1-1 1,1 0 0,0-1-1,16 0 1,-17-1-6660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59.629"/>
    </inkml:context>
    <inkml:brush xml:id="br0">
      <inkml:brushProperty name="width" value="0.05" units="cm"/>
      <inkml:brushProperty name="height" value="0.05" units="cm"/>
      <inkml:brushProperty name="color" value="#FFC114"/>
    </inkml:brush>
  </inkml:definitions>
  <inkml:trace contextRef="#ctx0" brushRef="#br0">1 4 24575,'0'-3'0,"0"2"0,0 4 0,0 5 0,0 3 0,0 10 0,0 4 0,3 0 0,1 0 0,-1-2 0,3 1 0,0 0 0,-1-2 0,-1-1 0,1-4 0,1-3 0,-2-3-8191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20.849"/>
    </inkml:context>
    <inkml:brush xml:id="br0">
      <inkml:brushProperty name="width" value="0.05" units="cm"/>
      <inkml:brushProperty name="height" value="0.05" units="cm"/>
      <inkml:brushProperty name="color" value="#FFC114"/>
    </inkml:brush>
  </inkml:definitions>
  <inkml:trace contextRef="#ctx0" brushRef="#br0">1 0 24575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23.619"/>
    </inkml:context>
    <inkml:brush xml:id="br0">
      <inkml:brushProperty name="width" value="0.05" units="cm"/>
      <inkml:brushProperty name="height" value="0.05" units="cm"/>
      <inkml:brushProperty name="color" value="#FFC114"/>
    </inkml:brush>
  </inkml:definitions>
  <inkml:trace contextRef="#ctx0" brushRef="#br0">0 541 24575,'0'-1'0,"1"0"0,-1 0 0,0 0 0,0 0 0,0 0 0,1 0 0,-1 0 0,1 0 0,-1 0 0,1 0 0,-1 0 0,1 0 0,0-1 0,4-5 0,90-174 0,35-59 0,-128 236 0,6-9 0,0 1 0,1 0 0,10-12 0,-16 21 0,0 0 0,0 0 0,1 0 0,-1 1 0,0-1 0,1 1 0,0 0 0,-1 0 0,1 1 0,0-1 0,0 1 0,0-1 0,0 1 0,0 1 0,7-2 0,-2 2 0,0-1 0,0 2 0,12 1 0,-19-2 0,0 1 0,0-1 0,1 1 0,-1-1 0,0 1 0,0 0 0,0 0 0,0 0 0,0 0 0,-1 0 0,1 0 0,0 0 0,0 1 0,-1-1 0,1 1 0,-1-1 0,1 1 0,-1 0 0,2 2 0,4 15-1365,-3 0-5461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26.609"/>
    </inkml:context>
    <inkml:brush xml:id="br0">
      <inkml:brushProperty name="width" value="0.05" units="cm"/>
      <inkml:brushProperty name="height" value="0.05" units="cm"/>
      <inkml:brushProperty name="color" value="#FFC114"/>
    </inkml:brush>
  </inkml:definitions>
  <inkml:trace contextRef="#ctx0" brushRef="#br0">1 1 24575,'1'2'0,"-1"0"0,2 0 0,-1 0 0,0 0 0,0 0 0,1 0 0,-1 0 0,1 0 0,-1 0 0,1-1 0,4 4 0,3 4 0,118 128-160,73 71-6464,38 11 6094,14-15 118,-223-181 350,487 380-1604,-495-386 1675,0 0 2250,31 19 0,-44-32-1110,-12-10-671,-13-9 167,-8-5-221,2-1 1,1-1-1,-25-32 0,-50-80 534,91 124-958,-34-52 0,-88-102 0,107 139 0,1-2 0,-22-37 0,29 41 0,-2 0 0,0 2 0,-2 0 0,-28-29 0,42 47 0,-1 0 0,0 0 0,0 0 0,-1 1 0,1-1 0,0 1 0,-1 0 0,1 1 0,-8-3 0,-1 2 0,0 0 0,-16-1 0,19 3 0,6-1 0,0 1 0,0-1 0,1 0 0,-1-1 0,0 1 0,1-1 0,-1 1 0,1-1 0,0 0 0,-1 0 0,-4-5 0,-4-3 0,-15-18 0,22 23 0,-15-20 0,12 14 0,-19-19 0,25 28 0,0 0 0,-1 0 0,1 0 0,-1 1 0,1-1 0,-1 0 0,1 1 0,-1 0 0,0 0 0,0 0 0,0 0 0,0 0 0,0 0 0,-3 0 0,5 1-59,0 0 0,0 0-1,0 0 1,0 0-1,1 0 1,-1 0 0,0 1-1,0-1 1,0 0 0,0 0-1,0 1 1,0-1 0,1 1-1,-1-1 1,0 0-1,0 1 1,1-1 0,-1 1-1,0 0 1,1-1 0,-1 1-1,-1 1 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28.649"/>
    </inkml:context>
    <inkml:brush xml:id="br0">
      <inkml:brushProperty name="width" value="0.05" units="cm"/>
      <inkml:brushProperty name="height" value="0.05" units="cm"/>
      <inkml:brushProperty name="color" value="#FFC114"/>
    </inkml:brush>
  </inkml:definitions>
  <inkml:trace contextRef="#ctx0" brushRef="#br0">0 305 24575,'7'-13'0,"1"0"0,0 0 0,1 1 0,11-13 0,45-42 0,-43 46 0,-14 12 0,14-19 0,-19 23 0,0 0 0,0 1 0,1-1 0,0 1 0,0 0 0,0 0 0,0 0 0,1 0 0,-1 1 0,1-1 0,0 1 0,0 1 0,11-5 0,86-15 0,-84 19 0,-9 1-455,1-1 0,12-5 0,-4 1-6371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30.169"/>
    </inkml:context>
    <inkml:brush xml:id="br0">
      <inkml:brushProperty name="width" value="0.05" units="cm"/>
      <inkml:brushProperty name="height" value="0.05" units="cm"/>
      <inkml:brushProperty name="color" value="#FFC114"/>
    </inkml:brush>
  </inkml:definitions>
  <inkml:trace contextRef="#ctx0" brushRef="#br0">0 1 24575,'1'6'0,"-1"0"0,1-1 0,0 1 0,0 0 0,1 0 0,-1 0 0,5 7 0,20 37 0,-6-14 0,-3-1 0,3 8 0,49 76 0,-49-92 0,-2 1 0,16 33 0,-29-49 0,0-1 0,0 2 0,-2-1 0,1 0 0,-2 1 0,1 0 0,-2-1 0,1 21 0,-2-13 0,3 32 0,-2-45 0,0 0 0,1 0 0,0-1 0,0 1 0,1 0 0,-1-1 0,1 0 0,5 8 0,6 7 0,1-1 0,0-1 0,2 0 0,35 31 0,-8-15 0,40 35 0,-20-19 0,-49-41 0,-1 1 0,1 1 0,-2 0 0,21 24 0,-24-22-1365,0-3-5461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5:31.754"/>
    </inkml:context>
    <inkml:brush xml:id="br0">
      <inkml:brushProperty name="width" value="0.05" units="cm"/>
      <inkml:brushProperty name="height" value="0.05" units="cm"/>
      <inkml:brushProperty name="color" value="#FFC114"/>
    </inkml:brush>
  </inkml:definitions>
  <inkml:trace contextRef="#ctx0" brushRef="#br0">251 1 24575,'0'11'0,"-2"1"0,1-1 0,-2 1 0,0-1 0,-4 12 0,-2 8 0,-60 241 0,55-194 0,11-56 0,-1 1 0,-1-1 0,-9 24 0,9-34 0,0 1 0,-1-1 0,0 0 0,-1 0 0,0 0 0,-1-1 0,-12 14 0,13-18-151,2 0-1,-1 0 0,1 0 0,0 1 1,0 0-1,1 0 0,0 0 1,-5 17-1,7-16-6674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2-04T18:00:02.200"/>
    </inkml:context>
    <inkml:brush xml:id="br0">
      <inkml:brushProperty name="width" value="0.06667" units="cm"/>
      <inkml:brushProperty name="height" value="0.06667" units="cm"/>
      <inkml:brushProperty name="color" value="#ED1C24"/>
    </inkml:brush>
  </inkml:definitions>
  <inkml:trace contextRef="#ctx0" brushRef="#br0">7927 14276 3072,'-19'-3'1216,"38"3"-640,-6-5-672,4 2 96,2-6-32,4-7 320,-1-8 160,7 0 224,-2-9 64,5 1 32,0-5 0,0-3-160,-6-1-32,1 9-320,0 0 32,5 3 128,-3 9-32,-7 4 32,1 9-32,-1 2 0,5 5-192,2 5-64,-2 2-224,0 1 0,10 0-608,3 1-256,10-6-2176</inkml:trace>
  <inkml:trace contextRef="#ctx0" brushRef="#br0" timeOffset="856">9368 14127 4096,'10'-21'1568,"-6"21"-832,0-3-864,2 3 320,2 0-32,6 0 64,4 3 320,6 1 128,2 4-352,6 1-320,6 7-160,-4 0 256,4 4 224,-2 8 64,-5 1 96,-2 3 32,-3 8-32,-4 6-32,-6 3-32,-3 6 32,-10 6 64,-3-4-288,-3-5-64,-7-7-32,1-4 0,-4-4-64,0-10 32,-1-19-480,-4-8-160,-1-8 0,6-12 64,7-12 128,6-9 160,6 1 224,7-9 224,0 5-128,6 4 0,0 0-224,3-1 0,4-1-608,6 2-256,6-4-352,12-5-128,4 5-736</inkml:trace>
  <inkml:trace contextRef="#ctx0" brushRef="#br0" timeOffset="5301">8189 14984 6400,'-27'-8'2464,"19"8"-1344,3-4-1376,5 4 320,5 0-96,9-4 64,4 0 0,4 1-32,1 3 32,4 0-32,5 3 64,0 9 160,0 8 128,0 9 288,-5 11 224,-3 9 32,-2 11 32,-9 13-320,6 1-128,-6-2-256,-3-3-160,-7-9-32,3-7-32,-6 4 0,0-17 0,-9-2-160,-1-6 32,-3-12-96,-6-8 0,-3-12-32,-1-4 64,1-4 256,-2-9 128,6-7-96,9-5-64,4-19-96,19-16-32,4-10-288,14-10-96,9-10-1088,19-14-416,7-15-1248</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24.199"/>
    </inkml:context>
    <inkml:brush xml:id="br0">
      <inkml:brushProperty name="width" value="0.05" units="cm"/>
      <inkml:brushProperty name="height" value="0.05" units="cm"/>
      <inkml:brushProperty name="color" value="#FFC114"/>
    </inkml:brush>
  </inkml:definitions>
  <inkml:trace contextRef="#ctx0" brushRef="#br0">1 0 24575,'4'1'0,"1"-1"0,-1 1 0,0 0 0,1 0 0,-1 0 0,0 1 0,0-1 0,8 5 0,31 22 0,-23-15 0,-3-1 0,-1 1 0,-1 1 0,0 0 0,19 24 0,23 23 0,-22-30 0,0-1 0,57 35 0,-87-62-97,1 0-1,-1 0 1,1-1-1,0 0 1,0 0-1,0 0 1,0-1-1,0 0 1,0 0-1,0 0 1,0-1-1,1 0 0,5-1 1,0-3-6729</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25.419"/>
    </inkml:context>
    <inkml:brush xml:id="br0">
      <inkml:brushProperty name="width" value="0.05" units="cm"/>
      <inkml:brushProperty name="height" value="0.05" units="cm"/>
      <inkml:brushProperty name="color" value="#FFC114"/>
    </inkml:brush>
  </inkml:definitions>
  <inkml:trace contextRef="#ctx0" brushRef="#br0">0 744 24575,'1'1'0,"-1"0"0,0-1 0,0 1 0,1 0 0,-1-1 0,1 1 0,-1-1 0,0 1 0,1-1 0,-1 1 0,1-1 0,-1 1 0,1-1 0,-1 1 0,1-1 0,0 0 0,-1 1 0,1-1 0,0 0 0,-1 1 0,1-1 0,0 0 0,-1 0 0,1 0 0,0 0 0,-1 0 0,1 1 0,0-1 0,1-1 0,23 1 0,-15-3 0,0-1 0,0 0 0,0-1 0,-1 0 0,1 0 0,-1-1 0,-1 0 0,15-13 0,-12 10 0,89-71 0,-4-5 0,97-111 0,-146 136 0,48-76 0,-71 100 0,-19 28 0,0 0 0,0 0 0,1 1 0,-1-1 0,11-8 0,-12 13 0,-1 1 0,1-1 0,-1 1 0,1 0 0,0 0 0,0 1 0,0-1 0,0 1 0,0 0 0,0 0 0,0 0 0,8 0 0,125-2 57,-92 4-531,0-2 0,62-9 0,-78 4-6352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27.219"/>
    </inkml:context>
    <inkml:brush xml:id="br0">
      <inkml:brushProperty name="width" value="0.05" units="cm"/>
      <inkml:brushProperty name="height" value="0.05" units="cm"/>
      <inkml:brushProperty name="color" value="#FFC114"/>
    </inkml:brush>
  </inkml:definitions>
  <inkml:trace contextRef="#ctx0" brushRef="#br0">1 535 24575,'4'0'0,"0"-1"0,0 0 0,0 0 0,0 0 0,0 0 0,0-1 0,0 0 0,0 0 0,0 0 0,3-2 0,6-4 0,60-31 0,103-72 0,-143 89 0,1 2 0,1 2 0,44-18 0,37-19 0,-105 48 0,-1 0 0,1-1 0,-1-1 0,-1 1 0,13-15 0,16-15 0,-2 3-18,-24 23-251,1 0-1,0 1 1,0 0-1,16-8 1,-14 10-6557</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28.094"/>
    </inkml:context>
    <inkml:brush xml:id="br0">
      <inkml:brushProperty name="width" value="0.05" units="cm"/>
      <inkml:brushProperty name="height" value="0.05" units="cm"/>
      <inkml:brushProperty name="color" value="#FFC114"/>
    </inkml:brush>
  </inkml:definitions>
  <inkml:trace contextRef="#ctx0" brushRef="#br0">418 1191 24575,'-1'-9'0,"0"0"0,0 0 0,-1 0 0,0 1 0,-1-1 0,0 0 0,-7-14 0,1 2 0,-100-254 0,-33-105 0,63 165 0,69 188 0,-21-61 0,27 74 0,1 0 0,0-1 0,1 1 0,-1-18 0,4 21-1365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29.864"/>
    </inkml:context>
    <inkml:brush xml:id="br0">
      <inkml:brushProperty name="width" value="0.05" units="cm"/>
      <inkml:brushProperty name="height" value="0.05" units="cm"/>
      <inkml:brushProperty name="color" value="#FFC114"/>
    </inkml:brush>
  </inkml:definitions>
  <inkml:trace contextRef="#ctx0" brushRef="#br0">10 1 24575,'0'0'0,"-1"0"0,1 0 0,0 0 0,-1 0 0,1 0 0,-1 0 0,1 0 0,0 0 0,-1 0 0,1 0 0,0 1 0,-1-1 0,1 0 0,0 0 0,-1 1 0,1-1 0,0 0 0,-1 0 0,1 1 0,0-1 0,-1 0 0,1 1 0,0-1 0,0 0 0,0 1 0,-1-1 0,1 0 0,0 1 0,0-1 0,0 1 0,0-1 0,0 0 0,0 1 0,0-1 0,0 1 0,0-1 0,0 0 0,0 1 0,0-1 0,0 1 0,0-1 0,0 0 0,0 2 0,8 18 0,-6-17 0,23 38 0,36 75 0,11 95 0,10 21 0,-76-220 0,0 1 0,-2-1 0,0 1 0,0 0 0,-1 0 0,1 14 0,2 22 0,-3-34 0,-1 1 0,0-1 0,-1 1 0,-1-1 0,-1 1 0,-2 15 0,1-26 0,1-1 0,-1 1 0,0-1 0,-1 0 0,1 0 0,-1 0 0,1 0 0,-7 6 0,4-5 0,1 1 0,0-1 0,-4 9 0,5-8 0,0-1 0,1 1 0,0-1 0,1 1 0,-1 0 0,1 0 0,0 0 0,0 0 0,1 0 0,0 0 0,0 0 0,0 0 0,1-1 0,0 1 0,0 0 0,0 0 0,1 0 0,0 0 0,0-1 0,0 1 0,1-1 0,6 10 0,-9-14-72,1 0 1,0 0-1,0 0 0,0 0 0,0 0 0,0 0 0,0 0 0,0 0 1,0-1-1,0 1 0,0 0 0,0-1 0,1 1 0,-1-1 0,0 1 1,0-1-1,1 1 0,1-1 0,6-1-6754</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31.609"/>
    </inkml:context>
    <inkml:brush xml:id="br0">
      <inkml:brushProperty name="width" value="0.05" units="cm"/>
      <inkml:brushProperty name="height" value="0.05" units="cm"/>
      <inkml:brushProperty name="color" value="#FFC114"/>
    </inkml:brush>
  </inkml:definitions>
  <inkml:trace contextRef="#ctx0" brushRef="#br0">290 1143 24575,'-1'0'0,"0"-1"0,0 0 0,0 0 0,0 0 0,1 0 0,-1-1 0,0 1 0,1 0 0,-1 0 0,0-3 0,-1-2 0,-46-119 0,-40-95 0,66 172 0,-2 2 0,-48-70 0,69 111 0,0 0 0,0 0 0,0-1 0,1 1 0,0-1 0,0 1 0,1-1 0,-1 0 0,1 1 0,0-9 0,0-7 0,3-33 0,0 13 0,-1-324-1365,-1 346-5461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32.984"/>
    </inkml:context>
    <inkml:brush xml:id="br0">
      <inkml:brushProperty name="width" value="0.05" units="cm"/>
      <inkml:brushProperty name="height" value="0.05" units="cm"/>
      <inkml:brushProperty name="color" value="#FFC114"/>
    </inkml:brush>
  </inkml:definitions>
  <inkml:trace contextRef="#ctx0" brushRef="#br0">0 979 24575,'0'-4'0,"1"0"0,-1 0 0,1 0 0,0 0 0,0 0 0,0 0 0,3-4 0,3-12 0,84-342 0,3-9 0,-89 355 0,0-4 0,1 0 0,1 0 0,1 1 0,1 0 0,18-28 0,-26 45 0,1 0 0,0 0 0,0-1 0,0 2 0,0-1 0,0 0 0,0 0 0,0 1 0,0-1 0,1 1 0,-1-1 0,1 1 0,-1 0 0,1 0 0,-1 0 0,1 1 0,0-1 0,4 0 0,1 1 0,0 0 0,0 1 0,0 0 0,15 3 0,10 1 0,52 0-1365,-62-4-5461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7:34.339"/>
    </inkml:context>
    <inkml:brush xml:id="br0">
      <inkml:brushProperty name="width" value="0.05" units="cm"/>
      <inkml:brushProperty name="height" value="0.05" units="cm"/>
      <inkml:brushProperty name="color" value="#FFC114"/>
    </inkml:brush>
  </inkml:definitions>
  <inkml:trace contextRef="#ctx0" brushRef="#br0">1 1 24575,'0'10'0,"1"1"0,0-1 0,4 14 0,0-3 0,22 109 0,87 247 0,-114-377 0,9 20 0,-2 0 0,-1 0 0,0 0 0,4 35 0,-10-50 0,1-1 0,-1 1 0,1 0 0,0-1 0,0 1 0,0-1 0,1 0 0,-1 1 0,1-1 0,0 0 0,1 0 0,-1 0 0,1 0 0,-1 0 0,1-1 0,0 1 0,0-1 0,1 0 0,-1 0 0,5 3 0,14 10 60,40 19 0,-52-30-272,0 0 0,0-1 0,1-1-1,-1 0 1,1 0 0,21 2 0,-15-4-6614</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8:06.279"/>
    </inkml:context>
    <inkml:brush xml:id="br0">
      <inkml:brushProperty name="width" value="0.05" units="cm"/>
      <inkml:brushProperty name="height" value="0.05" units="cm"/>
      <inkml:brushProperty name="color" value="#FFC114"/>
    </inkml:brush>
  </inkml:definitions>
  <inkml:trace contextRef="#ctx0" brushRef="#br0">1 0 24575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9T20:48:08.359"/>
    </inkml:context>
    <inkml:brush xml:id="br0">
      <inkml:brushProperty name="width" value="0.05" units="cm"/>
      <inkml:brushProperty name="height" value="0.05" units="cm"/>
      <inkml:brushProperty name="color" value="#FFC114"/>
    </inkml:brush>
  </inkml:definitions>
  <inkml:trace contextRef="#ctx0" brushRef="#br0">0 0 24575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04T18:12:02.335"/>
    </inkml:context>
    <inkml:brush xml:id="br0">
      <inkml:brushProperty name="width" value="0.06667" units="cm"/>
      <inkml:brushProperty name="height" value="0.06667" units="cm"/>
      <inkml:brushProperty name="color" value="#ED1C24"/>
      <inkml:brushProperty name="ignorePressure" value="1"/>
    </inkml:brush>
  </inkml:definitions>
  <inkml:trace contextRef="#ctx0" brushRef="#br0">17685 3180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34"/>
    </inkml:context>
    <inkml:brush xml:id="br0">
      <inkml:brushProperty name="width" value="0.05" units="cm"/>
      <inkml:brushProperty name="height" value="0.05" units="cm"/>
    </inkml:brush>
  </inkml:definitions>
  <inkml:trace contextRef="#ctx0" brushRef="#br0">64 1 24575,'-1'19'0,"-1"-1"0,-1 1 0,0-1 0,-1 1 0,-1-1 0,-12 28 0,12-31 0,2 0 0,0 1 0,1-1 0,0 1 0,1 0 0,1 0 0,2 18 0,-1-14 0,-1 1 0,-1 0 0,-4 26 0,0-13 0,2 0 0,1 61 0,3-82 0,-1-4 0,2 0 0,-1 0 0,1 0 0,0-1 0,7 16 0,-6-14 0,1 1 0,-1-1 0,2 17 0,-2 81 0,-4-80 0,2-1 0,0 0 0,8 43 0,14 3 0,-17-55 0,0 0 0,-1-1 0,0 2 0,2 32 0,1 22 0,-1 14 0,-7 237 0,-1-307 33,-1-1-1,0 1 0,-10 30 1,-2 19-1528,12-51-5331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2"/>
    </inkml:context>
    <inkml:brush xml:id="br0">
      <inkml:brushProperty name="width" value="0.05" units="cm"/>
      <inkml:brushProperty name="height" value="0.05" units="cm"/>
    </inkml:brush>
  </inkml:definitions>
  <inkml:trace contextRef="#ctx0" brushRef="#br0">16 0 24575,'-4'12'0,"1"0"0,0 1 0,1-1 0,0 1 0,1-1 0,0 1 0,2 15 0,-1-25 0,1 0 0,0 0 0,0 0 0,0 0 0,0 0 0,0 0 0,0 0 0,1-1 0,-1 1 0,1 0 0,0-1 0,0 0 0,0 1 0,0-1 0,3 2 0,4 4 0,0-1 0,19 10 0,9 7 0,110 86 0,-133-98 0,0 0 0,-1 0 0,-1 1 0,0 1 0,-1 0 0,11 19 0,26 30 0,-21-31 0,29 43 0,-50-67 0,0 0 0,1-1 0,0 0 0,0 0 0,1-1 0,0 0 0,17 10 0,-16-11 0,0 1 0,0 0 0,-1 0 0,0 1 0,0 0 0,12 14 0,41 50 0,-44-54 0,-1 1 0,-1 1 0,14 21 0,-10-10 0,2-1 0,1-2 0,50 49 0,-70-74 0,0-1 0,0 1 0,-1 0 0,1 0 0,0 0 0,-1 0 0,1 0 0,-1 1 0,1 2 0,-1-4 0,-1 0 0,0 0 0,0 0 0,0 0 0,0 0 0,-1 0 0,1 0 0,0 0 0,0 0 0,-1 0 0,1 0 0,0 0 0,-1 0 0,1 0 0,-1 0 0,1 0 0,-1 0 0,0-1 0,1 1 0,-1 0 0,0 0 0,0 0 0,1-1 0,-2 2 0,-24 20 0,0-1 0,-40 24 0,-62 28 0,13-8 0,-106 65 0,209-122 0,2 0 0,-1 0 0,1 0 0,0 1 0,1 1 0,0 0 0,0 0 0,1 1 0,1 0 0,0 0 0,-6 13 0,6-12 0,1 0 0,1 1 0,0-1 0,1 1 0,0 1 0,1-1 0,0 0 0,1 1 0,0 14 0,3 43 120,0-42-321,-1-23-263,0-8-356,0-9-6006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3"/>
    </inkml:context>
    <inkml:brush xml:id="br0">
      <inkml:brushProperty name="width" value="0.05" units="cm"/>
      <inkml:brushProperty name="height" value="0.05" units="cm"/>
    </inkml:brush>
  </inkml:definitions>
  <inkml:trace contextRef="#ctx0" brushRef="#br0">1 23 24575,'3'0'0,"-1"1"0,1 0 0,0-1 0,0 1 0,-1 0 0,1 1 0,-1-1 0,1 0 0,2 3 0,3 1 0,2 0 0,0-1 0,0 1 0,0-1 0,1-1 0,-1 0 0,1 0 0,0-1 0,0-1 0,15 1 0,-22-2 0,42 3 0,-42-2 0,0 0 0,0 0 0,0 0 0,0 1 0,-1 0 0,1-1 0,0 1 0,6 5 0,16 13 0,-10-7 0,0-1 0,30 17 0,-41-27 0,1 1 0,-1-1 0,1 0 0,0 0 0,0-1 0,0 1 0,0-1 0,0-1 0,0 1 0,0-1 0,0 0 0,0 0 0,9-2 0,1-3 0,0 0 0,-1 0 0,1-2 0,-1 0 0,24-15 0,5-3 0,-29 18 0,-1-1 0,0-1 0,-1 0 0,0-1 0,23-21 0,-33 27 0,0 1 0,1-1 0,0 1 0,0 0 0,0 0 0,8-4 0,-11 6 0,-1 1 0,1 0 0,0-1 0,0 1 0,0 0 0,-1-1 0,1 1 0,0 0 0,0 0 0,0 0 0,0 0 0,0 0 0,-1 0 0,1 0 0,0 0 0,0 0 0,0 1 0,0-1 0,0 0 0,-1 0 0,1 1 0,0-1 0,0 0 0,0 1 0,-1-1 0,1 1 0,0-1 0,-1 1 0,1 0 0,0-1 0,-1 1 0,1-1 0,-1 1 0,1 0 0,-1 0 0,1-1 0,-1 1 0,0 0 0,1 0 0,-1 0 0,0-1 0,1 1 0,-1 0 0,0 0 0,0 1 0,2 9 0,0-1 0,0 22 0,1 2 0,-3-29 0,1 2 0,0 0 0,0-1 0,0 1 0,1 0 0,0-1 0,4 9 0,-5-14 0,0 0 0,-1 0 0,1 0 0,0 0 0,0 0 0,0 0 0,0 0 0,0 0 0,0 0 0,0 0 0,0 0 0,1-1 0,-1 1 0,0 0 0,2 0 0,-1-1 0,0 1 0,0-1 0,0 0 0,0 0 0,0 0 0,0 0 0,-1 0 0,1 0 0,0-1 0,0 1 0,0-1 0,0 1 0,0-1 0,1-1 0,5-2 0,-1 0 0,0 0 0,9-8 0,-12 9 0,1-1 0,-1 1 0,0 0 0,1 1 0,-1-1 0,1 1 0,0 0 0,0 0 0,0 0 0,0 1 0,7-2 0,11 1-101,-10 0-152,-1 1 0,1 1 0,0 0 1,20 2-1,-22 1-6573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4"/>
    </inkml:context>
    <inkml:brush xml:id="br0">
      <inkml:brushProperty name="width" value="0.05" units="cm"/>
      <inkml:brushProperty name="height" value="0.05" units="cm"/>
    </inkml:brush>
  </inkml:definitions>
  <inkml:trace contextRef="#ctx0" brushRef="#br0">0 0 24575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5"/>
    </inkml:context>
    <inkml:brush xml:id="br0">
      <inkml:brushProperty name="width" value="0.05" units="cm"/>
      <inkml:brushProperty name="height" value="0.05" units="cm"/>
    </inkml:brush>
  </inkml:definitions>
  <inkml:trace contextRef="#ctx0" brushRef="#br0">1 0 24575,'11'38'0,"-3"-13"0,13 32 0,-11-32 0,-1 0 0,9 43 0,-17-64 0,30 97 0,-25-72 0,-1 0 0,-1 1 0,-1 43 0,-2-53 0,5 36 0,2 11 0,-8-60 0,2 21 0,-2 0 0,-1 0 0,-1 0 0,-10 49 0,5-60-1365,-1-4-5461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46"/>
    </inkml:context>
    <inkml:brush xml:id="br0">
      <inkml:brushProperty name="width" value="0.05" units="cm"/>
      <inkml:brushProperty name="height" value="0.05" units="cm"/>
    </inkml:brush>
  </inkml:definitions>
  <inkml:trace contextRef="#ctx0" brushRef="#br0">192 0 24575,'-2'3'0,"0"1"0,0-1 0,0 1 0,0-1 0,1 1 0,-1 0 0,1 0 0,0-1 0,-1 7 0,-2 6 0,-12 40 0,1 1 0,-11 97 0,0 33 0,22-162 0,0 33 0,-1 2 0,1-1 0,-3 15 0,5-60 0,-10 24 0,8-27 0,1 1 0,0 0 0,-2 13 0,3 43 0,3-49 0,-1 0 0,-6 33 0,2-19 0,-2 46 0,5-46 0,-7 42 0,3-34 0,2 0 0,3 73 0,1-41 0,-1 166 0,0-232 24,1 0 0,-1-1 0,1 1 0,3 10 0,-4-15-38,1-1-1,-1 0 1,1 0 0,-1 0-1,1 1 1,0-1-1,-1 0 1,1 0 0,0 0-1,0 0 1,0 0 0,0 0-1,1 1 1,-1-2-37,-1 1-1,1-1 1,0 0 0,0 0-1,0 1 1,-1-1-1,1 0 1,0 0 0,0 0-1,0 0 1,-1 0 0,1 0-1,0 0 1,0 0 0,0 0-1,-1-1 1,1 1-1,0 0 1,0 0 0,-1-1-1,1 1 1,0 0 0,0-1-1,0 0 1,9-6-6775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35"/>
    </inkml:context>
    <inkml:brush xml:id="br0">
      <inkml:brushProperty name="width" value="0.05" units="cm"/>
      <inkml:brushProperty name="height" value="0.05" units="cm"/>
    </inkml:brush>
  </inkml:definitions>
  <inkml:trace contextRef="#ctx0" brushRef="#br0">193 1 24575,'1'5'0,"0"0"0,0 0 0,1-1 0,0 1 0,0 0 0,0-1 0,0 1 0,4 3 0,-3-3 0,6 9 0,0-1 0,1-1 0,1 0 0,0 0 0,17 13 0,-2-2 0,9 7 0,1-2 0,2-2 0,1-1 0,44 21 0,113 44 0,-165-77 0,-21-8 0,-1 1 0,1 0 0,-1 0 0,11 10 0,17 12 0,-29-23 0,29 18 0,-2 1 0,41 35 0,-62-45 0,-1-1 0,0 2 0,-1 0 0,-1 0 0,12 22 0,-17-28 0,0-1 0,0 0 0,1 0 0,9 7 0,-10-9 0,1 1 0,-1-1 0,-1 1 0,1 1 0,-1-1 0,5 10 0,3 11 0,-8-14 0,1-1 0,1 1 0,13 18 0,-19-30 0,1 1 0,0 0 0,-1-1 0,1 1 0,-1 0 0,0 0 0,0 0 0,0 0 0,-1 0 0,1 0 0,-1 0 0,1 1 0,-1-1 0,0 0 0,0 0 0,-1 0 0,1 0 0,-1 0 0,1 0 0,-1 0 0,0 0 0,0 0 0,0 0 0,-2 4 0,-1 0 0,0-1 0,-1 1 0,1 0 0,-1-1 0,0 0 0,-1 0 0,0-1 0,-9 8 0,-291 259 0,161-136 0,62-67 0,-102 65 0,145-107 0,-12 13 0,1 1 0,2 3 0,2 2 0,2 2 0,-39 54 0,61-73 0,-7 8 0,-24 41 0,47-64 0,7-14 0,0 0 0,0 0 0,0 0 0,0 0 0,0 0 0,0 0 0,0 1 0,0-1 0,0 0 0,0 0 0,0 0 0,0 0 0,0 0 0,0 0 0,0 0 0,0 0 0,0 0 0,0 0 0,0 1 0,0-1 0,0 0 0,0 0 0,0 0 0,0 0 0,0 0 0,0 0 0,0 0 0,0 0 0,0 0 0,0 0 0,0 1 0,0-1 0,0 0 0,0 0 0,0 0 0,0 0 0,0 0 0,0 0 0,0 0 0,1 0 0,-1 0 0,0 0 0,0 0 0,0 0 0,0 0 0,0 0 0,0 0 0,0 0 0,0 0 0,0 0 0,0 0 0,0 0 0,1 0 0,-1 0 0,0 0 0,0 0 0,0 0 0,0 0 0,0 0 0,0 0 0,0 0 0,0 0 0,9-4 0,10-8 0,32-31-1365,-32 29-5461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36"/>
    </inkml:context>
    <inkml:brush xml:id="br0">
      <inkml:brushProperty name="width" value="0.05" units="cm"/>
      <inkml:brushProperty name="height" value="0.05" units="cm"/>
    </inkml:brush>
  </inkml:definitions>
  <inkml:trace contextRef="#ctx0" brushRef="#br0">497 0 24575,'-6'5'0,"1"-1"0,-2 0 0,1-1 0,0 1 0,-1-1 0,1 0 0,-1-1 0,-10 3 0,-6 2 0,14-3 0,-15 5 0,-39 20 0,56-25 0,0 0 0,0 1 0,0 0 0,1 0 0,0 1 0,0 0 0,0 0 0,1 0 0,-7 10 0,-86 116 0,70-98 0,1 0 0,3 2 0,-21 39 0,41-67 0,1 1 0,0-1 0,0 1 0,1 0 0,0 0 0,1 0 0,0 0 0,0 0 0,1 0 0,1 11 0,3 11 0,12 50 0,-8-47 0,0 6 0,36 200 0,-39-197 0,7 51 0,-9-81 0,0 0 0,0-1 0,1 0 0,1 0 0,7 14 0,71 151 0,-2-6 0,-75-159 0,28 50 0,44 61 0,-36-62 0,-30-41 0,1-1 0,0 0 0,2-1 0,0 0 0,25 20 0,-24-24 0,1-1 0,0 1 0,-1 0 0,20 24 0,4 10 0,2-2 0,56 47 0,-95-91 0,-1-1 0,-1 0 0,0 0 0,0 0 0,1-1 0,-1 1 0,0 0 0,0 1 0,0-1 0,0 0 0,-1 0 0,1 0 0,0 0 0,0 1 0,-1-1 0,2 3 0,-2-4 0,-1 0 0,1 0 0,0 0 0,0 0 0,0 0 0,-1 0 0,1 0 0,0 0 0,0 0 0,0 0 0,-1-1 0,1 1 0,0 0 0,0 0 0,0 0 0,-1 0 0,1 0 0,0 0 0,0 0 0,0-1 0,0 1 0,-1 0 0,1 0 0,0 0 0,0-1 0,0 1 0,0 0 0,0 0 0,0 0 0,0 0 0,0-1 0,-1 1 0,1 0 0,0 0 0,0-1 0,0 1 0,-4-10 0,2 2-101,0 0 0,1 0 0,0 0 0,0-14-1,1 13-757,-1-23-5967</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37"/>
    </inkml:context>
    <inkml:brush xml:id="br0">
      <inkml:brushProperty name="width" value="0.05" units="cm"/>
      <inkml:brushProperty name="height" value="0.05" units="cm"/>
    </inkml:brush>
  </inkml:definitions>
  <inkml:trace contextRef="#ctx0" brushRef="#br0">78 1 24575,'12'14'0,"1"-1"0,0 0 0,0-1 0,1-1 0,17 11 0,6 6 0,86 63 0,-93-72 0,1-1 0,44 18 0,-17-13 0,-14-6 0,-1 1 0,44 27 0,-80-40 0,0 1 0,0 0 0,0 0 0,-1 0 0,0 1 0,0 0 0,-1 0 0,0 0 0,8 15 0,1 6 0,14 43 0,-19-48 0,94 233 0,-92-228 0,-2 2 0,8 43 0,2 10 0,-18-79 0,0 1 0,0-1 0,0 1 0,-1 0 0,1-1 0,-1 1 0,0 0 0,-1-1 0,1 1 0,-1 0 0,0-1 0,0 1 0,-2 5 0,-2 0 0,0 1 0,-1-1 0,0 0 0,-8 10 0,-59 99 0,50-78 0,-44 59 0,25-52 0,-2-1 0,-56 46 0,45-48 0,-102 62 0,140-96 0,8-6 0,1 0 0,0 0 0,0 1 0,0 0 0,1 0 0,-10 11 0,6-3 0,-2 3 0,-2 0 0,-18 17 0,22-23 0,0 0 0,1 0 0,0 1 0,1 0 0,0 1 0,1 0 0,0 1 0,2-1 0,-1 2 0,-6 22 0,6-21 0,-1 1 0,0-1 0,-13 19 0,-15 26 0,22-33 0,9-19 0,0 0 0,1 1 0,0-1 0,0 1 0,1-1 0,-3 13 0,6-21-2,0-1-1,0 1 1,0-1-1,0 1 1,0 0 0,0-1-1,0 1 1,0-1-1,0 1 1,0-1-1,0 1 1,0-1-1,0 1 1,1 0 0,-1-1-1,0 1 1,0-1-1,1 1 1,-1-1-1,0 1 1,1-1-1,-1 0 1,0 1-1,1-1 1,-1 1 0,1-1-1,-1 0 1,0 1-1,2 0 1,-1-1 15,0 0-1,1 0 1,-1 1 0,0-1 0,1 0 0,-1 0 0,0 0-1,1 0 1,-1 0 0,0-1 0,1 1 0,1-1 0,5-2-405,1 0 1,15-8 0,-23 10 106,27-14-6541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31T11:48:32.138"/>
    </inkml:context>
    <inkml:brush xml:id="br0">
      <inkml:brushProperty name="width" value="0.05" units="cm"/>
      <inkml:brushProperty name="height" value="0.05" units="cm"/>
    </inkml:brush>
  </inkml:definitions>
  <inkml:trace contextRef="#ctx0" brushRef="#br0">18 0 24575,'0'5'0,"0"60"0,-10 75 0,4-68-10,5 116 0,2-90-1335,-1-83-5481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D2BA0-FA6D-4844-938F-073238A39106}" type="datetimeFigureOut">
              <a:rPr lang="en-GB" smtClean="0"/>
              <a:t>02/06/2026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1DA71-D3EF-476A-902F-FAFC632430EA}" type="slidenum">
              <a:rPr lang="en-GB" smtClean="0"/>
              <a:t>‹#›</a:t>
            </a:fld>
            <a:endParaRPr lang="en-GB"/>
          </a:p>
        </p:txBody>
      </p:sp>
    </p:spTree>
    <p:extLst>
      <p:ext uri="{BB962C8B-B14F-4D97-AF65-F5344CB8AC3E}">
        <p14:creationId xmlns:p14="http://schemas.microsoft.com/office/powerpoint/2010/main" val="87835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61DA71-D3EF-476A-902F-FAFC632430EA}" type="slidenum">
              <a:rPr lang="en-GB" smtClean="0"/>
              <a:t>1</a:t>
            </a:fld>
            <a:endParaRPr lang="en-GB"/>
          </a:p>
        </p:txBody>
      </p:sp>
    </p:spTree>
    <p:extLst>
      <p:ext uri="{BB962C8B-B14F-4D97-AF65-F5344CB8AC3E}">
        <p14:creationId xmlns:p14="http://schemas.microsoft.com/office/powerpoint/2010/main" val="280888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t>
            </a:r>
          </a:p>
        </p:txBody>
      </p:sp>
      <p:sp>
        <p:nvSpPr>
          <p:cNvPr id="4" name="Slide Number Placeholder 3"/>
          <p:cNvSpPr>
            <a:spLocks noGrp="1"/>
          </p:cNvSpPr>
          <p:nvPr>
            <p:ph type="sldNum" sz="quarter" idx="5"/>
          </p:nvPr>
        </p:nvSpPr>
        <p:spPr/>
        <p:txBody>
          <a:bodyPr/>
          <a:lstStyle/>
          <a:p>
            <a:fld id="{AF61DA71-D3EF-476A-902F-FAFC632430EA}" type="slidenum">
              <a:rPr lang="en-GB" smtClean="0"/>
              <a:t>21</a:t>
            </a:fld>
            <a:endParaRPr lang="en-GB"/>
          </a:p>
        </p:txBody>
      </p:sp>
    </p:spTree>
    <p:extLst>
      <p:ext uri="{BB962C8B-B14F-4D97-AF65-F5344CB8AC3E}">
        <p14:creationId xmlns:p14="http://schemas.microsoft.com/office/powerpoint/2010/main" val="1045001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61DA71-D3EF-476A-902F-FAFC632430EA}" type="slidenum">
              <a:rPr lang="en-GB" smtClean="0"/>
              <a:t>35</a:t>
            </a:fld>
            <a:endParaRPr lang="en-GB"/>
          </a:p>
        </p:txBody>
      </p:sp>
    </p:spTree>
    <p:extLst>
      <p:ext uri="{BB962C8B-B14F-4D97-AF65-F5344CB8AC3E}">
        <p14:creationId xmlns:p14="http://schemas.microsoft.com/office/powerpoint/2010/main" val="34147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61DA71-D3EF-476A-902F-FAFC632430EA}" type="slidenum">
              <a:rPr lang="en-GB" smtClean="0"/>
              <a:t>36</a:t>
            </a:fld>
            <a:endParaRPr lang="en-GB"/>
          </a:p>
        </p:txBody>
      </p:sp>
    </p:spTree>
    <p:extLst>
      <p:ext uri="{BB962C8B-B14F-4D97-AF65-F5344CB8AC3E}">
        <p14:creationId xmlns:p14="http://schemas.microsoft.com/office/powerpoint/2010/main" val="415174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51926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3303599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417241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320547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292868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276400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3418709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179609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3460533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33356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23C12A-F8C3-4CF4-8535-8488269748FC}" type="datetimeFigureOut">
              <a:rPr lang="en-GB" smtClean="0"/>
              <a:t>02/06/2026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898D173-EC45-4BFB-A3C8-0567847CC420}" type="slidenum">
              <a:rPr lang="en-GB" smtClean="0"/>
              <a:t>‹#›</a:t>
            </a:fld>
            <a:endParaRPr lang="en-GB" dirty="0"/>
          </a:p>
        </p:txBody>
      </p:sp>
    </p:spTree>
    <p:extLst>
      <p:ext uri="{BB962C8B-B14F-4D97-AF65-F5344CB8AC3E}">
        <p14:creationId xmlns:p14="http://schemas.microsoft.com/office/powerpoint/2010/main" val="510130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3C12A-F8C3-4CF4-8535-8488269748FC}" type="datetimeFigureOut">
              <a:rPr lang="en-GB" smtClean="0"/>
              <a:t>02/06/2026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8D173-EC45-4BFB-A3C8-0567847CC420}" type="slidenum">
              <a:rPr lang="en-GB" smtClean="0"/>
              <a:t>‹#›</a:t>
            </a:fld>
            <a:endParaRPr lang="en-GB" dirty="0"/>
          </a:p>
        </p:txBody>
      </p:sp>
    </p:spTree>
    <p:extLst>
      <p:ext uri="{BB962C8B-B14F-4D97-AF65-F5344CB8AC3E}">
        <p14:creationId xmlns:p14="http://schemas.microsoft.com/office/powerpoint/2010/main" val="274386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8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30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18" Type="http://schemas.openxmlformats.org/officeDocument/2006/relationships/image" Target="../media/image74.png"/><Relationship Id="rId26" Type="http://schemas.openxmlformats.org/officeDocument/2006/relationships/image" Target="../media/image81.png"/><Relationship Id="rId3" Type="http://schemas.openxmlformats.org/officeDocument/2006/relationships/image" Target="../media/image671.png"/><Relationship Id="rId21" Type="http://schemas.openxmlformats.org/officeDocument/2006/relationships/image" Target="../media/image77.png"/><Relationship Id="rId7" Type="http://schemas.openxmlformats.org/officeDocument/2006/relationships/customXml" Target="../ink/ink11.xml"/><Relationship Id="rId12" Type="http://schemas.openxmlformats.org/officeDocument/2006/relationships/customXml" Target="../ink/ink14.xml"/><Relationship Id="rId17" Type="http://schemas.openxmlformats.org/officeDocument/2006/relationships/customXml" Target="../ink/ink17.xml"/><Relationship Id="rId25" Type="http://schemas.openxmlformats.org/officeDocument/2006/relationships/customXml" Target="../ink/ink18.xml"/><Relationship Id="rId2" Type="http://schemas.openxmlformats.org/officeDocument/2006/relationships/image" Target="../media/image21.png"/><Relationship Id="rId16" Type="http://schemas.openxmlformats.org/officeDocument/2006/relationships/customXml" Target="../ink/ink16.xml"/><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1.png"/><Relationship Id="rId24" Type="http://schemas.openxmlformats.org/officeDocument/2006/relationships/image" Target="../media/image25.png"/><Relationship Id="rId5" Type="http://schemas.openxmlformats.org/officeDocument/2006/relationships/image" Target="../media/image680.png"/><Relationship Id="rId15" Type="http://schemas.openxmlformats.org/officeDocument/2006/relationships/image" Target="../media/image73.png"/><Relationship Id="rId23" Type="http://schemas.openxmlformats.org/officeDocument/2006/relationships/image" Target="../media/image24.png"/><Relationship Id="rId10" Type="http://schemas.openxmlformats.org/officeDocument/2006/relationships/customXml" Target="../ink/ink13.xml"/><Relationship Id="rId19" Type="http://schemas.openxmlformats.org/officeDocument/2006/relationships/image" Target="../media/image75.png"/><Relationship Id="rId4" Type="http://schemas.openxmlformats.org/officeDocument/2006/relationships/customXml" Target="../ink/ink10.xml"/><Relationship Id="rId9" Type="http://schemas.openxmlformats.org/officeDocument/2006/relationships/customXml" Target="../ink/ink12.xml"/><Relationship Id="rId14" Type="http://schemas.openxmlformats.org/officeDocument/2006/relationships/customXml" Target="../ink/ink15.xml"/><Relationship Id="rId22"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customXml" Target="../ink/ink23.xml"/><Relationship Id="rId3" Type="http://schemas.openxmlformats.org/officeDocument/2006/relationships/customXml" Target="../ink/ink19.xml"/><Relationship Id="rId21" Type="http://schemas.openxmlformats.org/officeDocument/2006/relationships/customXml" Target="../ink/ink26.xml"/><Relationship Id="rId12" Type="http://schemas.openxmlformats.org/officeDocument/2006/relationships/image" Target="../media/image711.png"/><Relationship Id="rId17" Type="http://schemas.openxmlformats.org/officeDocument/2006/relationships/customXml" Target="../ink/ink25.xml"/><Relationship Id="rId2" Type="http://schemas.openxmlformats.org/officeDocument/2006/relationships/image" Target="../media/image38.png"/><Relationship Id="rId16" Type="http://schemas.openxmlformats.org/officeDocument/2006/relationships/image" Target="../media/image730.png"/><Relationship Id="rId20" Type="http://schemas.openxmlformats.org/officeDocument/2006/relationships/image" Target="../media/image750.png"/><Relationship Id="rId29" Type="http://schemas.openxmlformats.org/officeDocument/2006/relationships/image" Target="../media/image211.png"/><Relationship Id="rId1" Type="http://schemas.openxmlformats.org/officeDocument/2006/relationships/slideLayout" Target="../slideLayouts/slideLayout2.xml"/><Relationship Id="rId11" Type="http://schemas.openxmlformats.org/officeDocument/2006/relationships/customXml" Target="../ink/ink22.xml"/><Relationship Id="rId24" Type="http://schemas.openxmlformats.org/officeDocument/2006/relationships/image" Target="../media/image770.png"/><Relationship Id="rId5" Type="http://schemas.openxmlformats.org/officeDocument/2006/relationships/customXml" Target="../ink/ink20.xml"/><Relationship Id="rId15" Type="http://schemas.openxmlformats.org/officeDocument/2006/relationships/customXml" Target="../ink/ink24.xml"/><Relationship Id="rId23" Type="http://schemas.openxmlformats.org/officeDocument/2006/relationships/customXml" Target="../ink/ink27.xml"/><Relationship Id="rId28" Type="http://schemas.openxmlformats.org/officeDocument/2006/relationships/image" Target="../media/image82.png"/><Relationship Id="rId10" Type="http://schemas.openxmlformats.org/officeDocument/2006/relationships/image" Target="../media/image700.png"/><Relationship Id="rId31" Type="http://schemas.openxmlformats.org/officeDocument/2006/relationships/image" Target="../media/image84.png"/><Relationship Id="rId4" Type="http://schemas.openxmlformats.org/officeDocument/2006/relationships/image" Target="../media/image670.png"/><Relationship Id="rId9" Type="http://schemas.openxmlformats.org/officeDocument/2006/relationships/customXml" Target="../ink/ink21.xml"/><Relationship Id="rId14" Type="http://schemas.openxmlformats.org/officeDocument/2006/relationships/image" Target="../media/image720.png"/><Relationship Id="rId22" Type="http://schemas.openxmlformats.org/officeDocument/2006/relationships/image" Target="../media/image760.png"/><Relationship Id="rId27" Type="http://schemas.openxmlformats.org/officeDocument/2006/relationships/image" Target="../media/image790.png"/><Relationship Id="rId30" Type="http://schemas.openxmlformats.org/officeDocument/2006/relationships/customXml" Target="../ink/ink2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2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customXml" Target="../ink/ink31.xml"/><Relationship Id="rId13" Type="http://schemas.openxmlformats.org/officeDocument/2006/relationships/image" Target="../media/image13.png"/><Relationship Id="rId18" Type="http://schemas.openxmlformats.org/officeDocument/2006/relationships/image" Target="../media/image241.png"/><Relationship Id="rId3" Type="http://schemas.openxmlformats.org/officeDocument/2006/relationships/customXml" Target="../ink/ink29.xml"/><Relationship Id="rId7" Type="http://schemas.openxmlformats.org/officeDocument/2006/relationships/image" Target="../media/image100.png"/><Relationship Id="rId12" Type="http://schemas.openxmlformats.org/officeDocument/2006/relationships/customXml" Target="../ink/ink33.xml"/><Relationship Id="rId17" Type="http://schemas.openxmlformats.org/officeDocument/2006/relationships/image" Target="../media/image15.png"/><Relationship Id="rId2" Type="http://schemas.openxmlformats.org/officeDocument/2006/relationships/image" Target="../media/image37.jpeg"/><Relationship Id="rId16" Type="http://schemas.openxmlformats.org/officeDocument/2006/relationships/customXml" Target="../ink/ink35.xml"/><Relationship Id="rId1" Type="http://schemas.openxmlformats.org/officeDocument/2006/relationships/slideLayout" Target="../slideLayouts/slideLayout6.xml"/><Relationship Id="rId6" Type="http://schemas.openxmlformats.org/officeDocument/2006/relationships/customXml" Target="../ink/ink30.xml"/><Relationship Id="rId11" Type="http://schemas.openxmlformats.org/officeDocument/2006/relationships/image" Target="../media/image120.png"/><Relationship Id="rId5" Type="http://schemas.openxmlformats.org/officeDocument/2006/relationships/image" Target="../media/image90.png"/><Relationship Id="rId15" Type="http://schemas.openxmlformats.org/officeDocument/2006/relationships/image" Target="../media/image14.png"/><Relationship Id="rId10" Type="http://schemas.openxmlformats.org/officeDocument/2006/relationships/customXml" Target="../ink/ink32.xml"/><Relationship Id="rId9" Type="http://schemas.openxmlformats.org/officeDocument/2006/relationships/image" Target="../media/image110.png"/><Relationship Id="rId14" Type="http://schemas.openxmlformats.org/officeDocument/2006/relationships/customXml" Target="../ink/ink34.xml"/></Relationships>
</file>

<file path=ppt/slides/_rels/slide23.xml.rels><?xml version="1.0" encoding="UTF-8" standalone="yes"?>
<Relationships xmlns="http://schemas.openxmlformats.org/package/2006/relationships"><Relationship Id="rId13" Type="http://schemas.openxmlformats.org/officeDocument/2006/relationships/customXml" Target="../ink/ink41.xml"/><Relationship Id="rId18" Type="http://schemas.openxmlformats.org/officeDocument/2006/relationships/customXml" Target="../ink/ink43.xml"/><Relationship Id="rId26" Type="http://schemas.openxmlformats.org/officeDocument/2006/relationships/customXml" Target="../ink/ink47.xml"/><Relationship Id="rId39" Type="http://schemas.openxmlformats.org/officeDocument/2006/relationships/image" Target="../media/image53.png"/><Relationship Id="rId21" Type="http://schemas.openxmlformats.org/officeDocument/2006/relationships/image" Target="../media/image44.png"/><Relationship Id="rId34" Type="http://schemas.openxmlformats.org/officeDocument/2006/relationships/customXml" Target="../ink/ink51.xml"/><Relationship Id="rId42" Type="http://schemas.openxmlformats.org/officeDocument/2006/relationships/customXml" Target="../ink/ink55.xml"/><Relationship Id="rId47" Type="http://schemas.openxmlformats.org/officeDocument/2006/relationships/image" Target="../media/image62.png"/><Relationship Id="rId50" Type="http://schemas.openxmlformats.org/officeDocument/2006/relationships/customXml" Target="../ink/ink59.xml"/><Relationship Id="rId7" Type="http://schemas.openxmlformats.org/officeDocument/2006/relationships/customXml" Target="../ink/ink38.xml"/><Relationship Id="rId2" Type="http://schemas.openxmlformats.org/officeDocument/2006/relationships/image" Target="../media/image37.jpeg"/><Relationship Id="rId16" Type="http://schemas.openxmlformats.org/officeDocument/2006/relationships/image" Target="../media/image361.png"/><Relationship Id="rId29" Type="http://schemas.openxmlformats.org/officeDocument/2006/relationships/image" Target="../media/image48.png"/><Relationship Id="rId11" Type="http://schemas.openxmlformats.org/officeDocument/2006/relationships/customXml" Target="../ink/ink40.xml"/><Relationship Id="rId24" Type="http://schemas.openxmlformats.org/officeDocument/2006/relationships/customXml" Target="../ink/ink46.xml"/><Relationship Id="rId32" Type="http://schemas.openxmlformats.org/officeDocument/2006/relationships/customXml" Target="../ink/ink50.xml"/><Relationship Id="rId37" Type="http://schemas.openxmlformats.org/officeDocument/2006/relationships/image" Target="../media/image52.png"/><Relationship Id="rId40" Type="http://schemas.openxmlformats.org/officeDocument/2006/relationships/customXml" Target="../ink/ink54.xml"/><Relationship Id="rId45" Type="http://schemas.openxmlformats.org/officeDocument/2006/relationships/image" Target="../media/image60.png"/><Relationship Id="rId5" Type="http://schemas.openxmlformats.org/officeDocument/2006/relationships/customXml" Target="../ink/ink37.xml"/><Relationship Id="rId15" Type="http://schemas.openxmlformats.org/officeDocument/2006/relationships/customXml" Target="../ink/ink42.xml"/><Relationship Id="rId23" Type="http://schemas.openxmlformats.org/officeDocument/2006/relationships/image" Target="../media/image45.png"/><Relationship Id="rId28" Type="http://schemas.openxmlformats.org/officeDocument/2006/relationships/customXml" Target="../ink/ink48.xml"/><Relationship Id="rId36" Type="http://schemas.openxmlformats.org/officeDocument/2006/relationships/customXml" Target="../ink/ink52.xml"/><Relationship Id="rId49" Type="http://schemas.openxmlformats.org/officeDocument/2006/relationships/image" Target="../media/image63.png"/><Relationship Id="rId10" Type="http://schemas.openxmlformats.org/officeDocument/2006/relationships/image" Target="../media/image331.png"/><Relationship Id="rId19" Type="http://schemas.openxmlformats.org/officeDocument/2006/relationships/image" Target="../media/image43.png"/><Relationship Id="rId31" Type="http://schemas.openxmlformats.org/officeDocument/2006/relationships/image" Target="../media/image49.png"/><Relationship Id="rId44" Type="http://schemas.openxmlformats.org/officeDocument/2006/relationships/customXml" Target="../ink/ink56.xml"/><Relationship Id="rId4" Type="http://schemas.openxmlformats.org/officeDocument/2006/relationships/image" Target="../media/image271.png"/><Relationship Id="rId9" Type="http://schemas.openxmlformats.org/officeDocument/2006/relationships/customXml" Target="../ink/ink39.xml"/><Relationship Id="rId14" Type="http://schemas.openxmlformats.org/officeDocument/2006/relationships/image" Target="../media/image351.png"/><Relationship Id="rId22" Type="http://schemas.openxmlformats.org/officeDocument/2006/relationships/customXml" Target="../ink/ink45.xml"/><Relationship Id="rId27" Type="http://schemas.openxmlformats.org/officeDocument/2006/relationships/image" Target="../media/image47.png"/><Relationship Id="rId30" Type="http://schemas.openxmlformats.org/officeDocument/2006/relationships/customXml" Target="../ink/ink49.xml"/><Relationship Id="rId35" Type="http://schemas.openxmlformats.org/officeDocument/2006/relationships/image" Target="../media/image51.png"/><Relationship Id="rId43" Type="http://schemas.openxmlformats.org/officeDocument/2006/relationships/image" Target="../media/image59.png"/><Relationship Id="rId48" Type="http://schemas.openxmlformats.org/officeDocument/2006/relationships/customXml" Target="../ink/ink58.xml"/><Relationship Id="rId8" Type="http://schemas.openxmlformats.org/officeDocument/2006/relationships/image" Target="../media/image313.png"/><Relationship Id="rId51" Type="http://schemas.openxmlformats.org/officeDocument/2006/relationships/image" Target="../media/image64.png"/><Relationship Id="rId3" Type="http://schemas.openxmlformats.org/officeDocument/2006/relationships/customXml" Target="../ink/ink36.xml"/><Relationship Id="rId12" Type="http://schemas.openxmlformats.org/officeDocument/2006/relationships/image" Target="../media/image341.png"/><Relationship Id="rId17" Type="http://schemas.openxmlformats.org/officeDocument/2006/relationships/image" Target="../media/image37.png"/><Relationship Id="rId25" Type="http://schemas.openxmlformats.org/officeDocument/2006/relationships/image" Target="../media/image46.png"/><Relationship Id="rId33" Type="http://schemas.openxmlformats.org/officeDocument/2006/relationships/image" Target="../media/image50.png"/><Relationship Id="rId38" Type="http://schemas.openxmlformats.org/officeDocument/2006/relationships/customXml" Target="../ink/ink53.xml"/><Relationship Id="rId46" Type="http://schemas.openxmlformats.org/officeDocument/2006/relationships/customXml" Target="../ink/ink57.xml"/><Relationship Id="rId20" Type="http://schemas.openxmlformats.org/officeDocument/2006/relationships/customXml" Target="../ink/ink44.xml"/><Relationship Id="rId41"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302.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3" Type="http://schemas.openxmlformats.org/officeDocument/2006/relationships/customXml" Target="../ink/ink65.xml"/><Relationship Id="rId18" Type="http://schemas.openxmlformats.org/officeDocument/2006/relationships/image" Target="../media/image370.png"/><Relationship Id="rId26" Type="http://schemas.openxmlformats.org/officeDocument/2006/relationships/image" Target="../media/image460.png"/><Relationship Id="rId39" Type="http://schemas.openxmlformats.org/officeDocument/2006/relationships/customXml" Target="../ink/ink78.xml"/><Relationship Id="rId21" Type="http://schemas.openxmlformats.org/officeDocument/2006/relationships/customXml" Target="../ink/ink69.xml"/><Relationship Id="rId34" Type="http://schemas.openxmlformats.org/officeDocument/2006/relationships/image" Target="../media/image500.png"/><Relationship Id="rId42" Type="http://schemas.openxmlformats.org/officeDocument/2006/relationships/image" Target="../media/image560.png"/><Relationship Id="rId47" Type="http://schemas.openxmlformats.org/officeDocument/2006/relationships/customXml" Target="../ink/ink82.xml"/><Relationship Id="rId50" Type="http://schemas.openxmlformats.org/officeDocument/2006/relationships/image" Target="../media/image630.png"/><Relationship Id="rId55" Type="http://schemas.openxmlformats.org/officeDocument/2006/relationships/customXml" Target="../ink/ink86.xml"/><Relationship Id="rId7" Type="http://schemas.openxmlformats.org/officeDocument/2006/relationships/customXml" Target="../ink/ink62.xml"/><Relationship Id="rId2" Type="http://schemas.openxmlformats.org/officeDocument/2006/relationships/image" Target="../media/image41.png"/><Relationship Id="rId16" Type="http://schemas.openxmlformats.org/officeDocument/2006/relationships/image" Target="../media/image360.png"/><Relationship Id="rId29" Type="http://schemas.openxmlformats.org/officeDocument/2006/relationships/customXml" Target="../ink/ink73.xml"/><Relationship Id="rId11" Type="http://schemas.openxmlformats.org/officeDocument/2006/relationships/customXml" Target="../ink/ink64.xml"/><Relationship Id="rId24" Type="http://schemas.openxmlformats.org/officeDocument/2006/relationships/image" Target="../media/image450.png"/><Relationship Id="rId32" Type="http://schemas.openxmlformats.org/officeDocument/2006/relationships/image" Target="../media/image490.png"/><Relationship Id="rId37" Type="http://schemas.openxmlformats.org/officeDocument/2006/relationships/customXml" Target="../ink/ink77.xml"/><Relationship Id="rId40" Type="http://schemas.openxmlformats.org/officeDocument/2006/relationships/image" Target="../media/image531.png"/><Relationship Id="rId45" Type="http://schemas.openxmlformats.org/officeDocument/2006/relationships/customXml" Target="../ink/ink81.xml"/><Relationship Id="rId53" Type="http://schemas.openxmlformats.org/officeDocument/2006/relationships/customXml" Target="../ink/ink85.xml"/><Relationship Id="rId58" Type="http://schemas.openxmlformats.org/officeDocument/2006/relationships/image" Target="../media/image67.png"/><Relationship Id="rId5" Type="http://schemas.openxmlformats.org/officeDocument/2006/relationships/customXml" Target="../ink/ink61.xml"/><Relationship Id="rId19" Type="http://schemas.openxmlformats.org/officeDocument/2006/relationships/customXml" Target="../ink/ink68.xml"/><Relationship Id="rId4" Type="http://schemas.openxmlformats.org/officeDocument/2006/relationships/image" Target="../media/image270.png"/><Relationship Id="rId9" Type="http://schemas.openxmlformats.org/officeDocument/2006/relationships/customXml" Target="../ink/ink63.xml"/><Relationship Id="rId14" Type="http://schemas.openxmlformats.org/officeDocument/2006/relationships/image" Target="../media/image350.png"/><Relationship Id="rId22" Type="http://schemas.openxmlformats.org/officeDocument/2006/relationships/image" Target="../media/image440.png"/><Relationship Id="rId27" Type="http://schemas.openxmlformats.org/officeDocument/2006/relationships/customXml" Target="../ink/ink72.xml"/><Relationship Id="rId30" Type="http://schemas.openxmlformats.org/officeDocument/2006/relationships/image" Target="../media/image480.png"/><Relationship Id="rId35" Type="http://schemas.openxmlformats.org/officeDocument/2006/relationships/customXml" Target="../ink/ink76.xml"/><Relationship Id="rId43" Type="http://schemas.openxmlformats.org/officeDocument/2006/relationships/customXml" Target="../ink/ink80.xml"/><Relationship Id="rId48" Type="http://schemas.openxmlformats.org/officeDocument/2006/relationships/image" Target="../media/image621.png"/><Relationship Id="rId56" Type="http://schemas.openxmlformats.org/officeDocument/2006/relationships/image" Target="../media/image660.png"/><Relationship Id="rId8" Type="http://schemas.openxmlformats.org/officeDocument/2006/relationships/image" Target="../media/image311.png"/><Relationship Id="rId51" Type="http://schemas.openxmlformats.org/officeDocument/2006/relationships/customXml" Target="../ink/ink84.xml"/><Relationship Id="rId3" Type="http://schemas.openxmlformats.org/officeDocument/2006/relationships/customXml" Target="../ink/ink60.xml"/><Relationship Id="rId12" Type="http://schemas.openxmlformats.org/officeDocument/2006/relationships/image" Target="../media/image340.png"/><Relationship Id="rId17" Type="http://schemas.openxmlformats.org/officeDocument/2006/relationships/customXml" Target="../ink/ink67.xml"/><Relationship Id="rId25" Type="http://schemas.openxmlformats.org/officeDocument/2006/relationships/customXml" Target="../ink/ink71.xml"/><Relationship Id="rId33" Type="http://schemas.openxmlformats.org/officeDocument/2006/relationships/customXml" Target="../ink/ink75.xml"/><Relationship Id="rId38" Type="http://schemas.openxmlformats.org/officeDocument/2006/relationships/image" Target="../media/image520.png"/><Relationship Id="rId46" Type="http://schemas.openxmlformats.org/officeDocument/2006/relationships/image" Target="../media/image601.png"/><Relationship Id="rId20" Type="http://schemas.openxmlformats.org/officeDocument/2006/relationships/image" Target="../media/image430.png"/><Relationship Id="rId41" Type="http://schemas.openxmlformats.org/officeDocument/2006/relationships/customXml" Target="../ink/ink79.xml"/><Relationship Id="rId54" Type="http://schemas.openxmlformats.org/officeDocument/2006/relationships/image" Target="../media/image650.png"/><Relationship Id="rId1" Type="http://schemas.openxmlformats.org/officeDocument/2006/relationships/slideLayout" Target="../slideLayouts/slideLayout6.xml"/><Relationship Id="rId6" Type="http://schemas.openxmlformats.org/officeDocument/2006/relationships/image" Target="../media/image300.png"/><Relationship Id="rId15" Type="http://schemas.openxmlformats.org/officeDocument/2006/relationships/customXml" Target="../ink/ink66.xml"/><Relationship Id="rId23" Type="http://schemas.openxmlformats.org/officeDocument/2006/relationships/customXml" Target="../ink/ink70.xml"/><Relationship Id="rId28" Type="http://schemas.openxmlformats.org/officeDocument/2006/relationships/image" Target="../media/image470.png"/><Relationship Id="rId36" Type="http://schemas.openxmlformats.org/officeDocument/2006/relationships/image" Target="../media/image511.png"/><Relationship Id="rId49" Type="http://schemas.openxmlformats.org/officeDocument/2006/relationships/customXml" Target="../ink/ink83.xml"/><Relationship Id="rId57" Type="http://schemas.openxmlformats.org/officeDocument/2006/relationships/customXml" Target="../ink/ink87.xml"/><Relationship Id="rId10" Type="http://schemas.openxmlformats.org/officeDocument/2006/relationships/image" Target="../media/image330.png"/><Relationship Id="rId31" Type="http://schemas.openxmlformats.org/officeDocument/2006/relationships/customXml" Target="../ink/ink74.xml"/><Relationship Id="rId44" Type="http://schemas.openxmlformats.org/officeDocument/2006/relationships/image" Target="../media/image590.png"/><Relationship Id="rId52" Type="http://schemas.openxmlformats.org/officeDocument/2006/relationships/image" Target="../media/image640.pn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customXml" Target="../ink/ink88.xml"/><Relationship Id="rId1" Type="http://schemas.openxmlformats.org/officeDocument/2006/relationships/slideLayout" Target="../slideLayouts/slideLayout6.xml"/><Relationship Id="rId4" Type="http://schemas.openxmlformats.org/officeDocument/2006/relationships/customXml" Target="../ink/ink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2.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customXml" Target="../ink/ink91.xml"/><Relationship Id="rId13" Type="http://schemas.openxmlformats.org/officeDocument/2006/relationships/image" Target="../media/image96.png"/><Relationship Id="rId18" Type="http://schemas.openxmlformats.org/officeDocument/2006/relationships/customXml" Target="../ink/ink96.xml"/><Relationship Id="rId26" Type="http://schemas.openxmlformats.org/officeDocument/2006/relationships/customXml" Target="../ink/ink100.xml"/><Relationship Id="rId3" Type="http://schemas.openxmlformats.org/officeDocument/2006/relationships/image" Target="../media/image70.svg"/><Relationship Id="rId21" Type="http://schemas.openxmlformats.org/officeDocument/2006/relationships/image" Target="../media/image92.png"/><Relationship Id="rId7" Type="http://schemas.openxmlformats.org/officeDocument/2006/relationships/image" Target="../media/image89.png"/><Relationship Id="rId12" Type="http://schemas.openxmlformats.org/officeDocument/2006/relationships/customXml" Target="../ink/ink93.xml"/><Relationship Id="rId17" Type="http://schemas.openxmlformats.org/officeDocument/2006/relationships/image" Target="../media/image98.png"/><Relationship Id="rId25" Type="http://schemas.openxmlformats.org/officeDocument/2006/relationships/image" Target="../media/image103.png"/><Relationship Id="rId2" Type="http://schemas.openxmlformats.org/officeDocument/2006/relationships/image" Target="../media/image69.svg"/><Relationship Id="rId16" Type="http://schemas.openxmlformats.org/officeDocument/2006/relationships/customXml" Target="../ink/ink95.xml"/><Relationship Id="rId20" Type="http://schemas.openxmlformats.org/officeDocument/2006/relationships/customXml" Target="../ink/ink97.xml"/><Relationship Id="rId29" Type="http://schemas.openxmlformats.org/officeDocument/2006/relationships/image" Target="../media/image105.png"/><Relationship Id="rId1" Type="http://schemas.openxmlformats.org/officeDocument/2006/relationships/slideLayout" Target="../slideLayouts/slideLayout6.xml"/><Relationship Id="rId11" Type="http://schemas.openxmlformats.org/officeDocument/2006/relationships/image" Target="../media/image95.png"/><Relationship Id="rId24" Type="http://schemas.openxmlformats.org/officeDocument/2006/relationships/customXml" Target="../ink/ink99.xml"/><Relationship Id="rId15" Type="http://schemas.openxmlformats.org/officeDocument/2006/relationships/image" Target="../media/image97.png"/><Relationship Id="rId23" Type="http://schemas.openxmlformats.org/officeDocument/2006/relationships/image" Target="../media/image93.png"/><Relationship Id="rId28" Type="http://schemas.openxmlformats.org/officeDocument/2006/relationships/customXml" Target="../ink/ink101.xml"/><Relationship Id="rId10" Type="http://schemas.openxmlformats.org/officeDocument/2006/relationships/customXml" Target="../ink/ink92.xml"/><Relationship Id="rId19" Type="http://schemas.openxmlformats.org/officeDocument/2006/relationships/image" Target="../media/image91.png"/><Relationship Id="rId31" Type="http://schemas.openxmlformats.org/officeDocument/2006/relationships/image" Target="../media/image106.png"/><Relationship Id="rId4" Type="http://schemas.openxmlformats.org/officeDocument/2006/relationships/customXml" Target="../ink/ink90.xml"/><Relationship Id="rId9" Type="http://schemas.openxmlformats.org/officeDocument/2006/relationships/image" Target="../media/image94.png"/><Relationship Id="rId14" Type="http://schemas.openxmlformats.org/officeDocument/2006/relationships/customXml" Target="../ink/ink94.xml"/><Relationship Id="rId22" Type="http://schemas.openxmlformats.org/officeDocument/2006/relationships/customXml" Target="../ink/ink98.xml"/><Relationship Id="rId27" Type="http://schemas.openxmlformats.org/officeDocument/2006/relationships/image" Target="../media/image104.png"/><Relationship Id="rId30" Type="http://schemas.openxmlformats.org/officeDocument/2006/relationships/customXml" Target="../ink/ink10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customXml" Target="../ink/ink106.xml"/><Relationship Id="rId3" Type="http://schemas.openxmlformats.org/officeDocument/2006/relationships/image" Target="../media/image210.png"/><Relationship Id="rId7" Type="http://schemas.openxmlformats.org/officeDocument/2006/relationships/image" Target="../media/image410.png"/><Relationship Id="rId12" Type="http://schemas.openxmlformats.org/officeDocument/2006/relationships/image" Target="../media/image710.png"/><Relationship Id="rId2" Type="http://schemas.openxmlformats.org/officeDocument/2006/relationships/customXml" Target="../ink/ink103.xml"/><Relationship Id="rId1" Type="http://schemas.openxmlformats.org/officeDocument/2006/relationships/slideLayout" Target="../slideLayouts/slideLayout2.xml"/><Relationship Id="rId6" Type="http://schemas.openxmlformats.org/officeDocument/2006/relationships/customXml" Target="../ink/ink105.xml"/><Relationship Id="rId11" Type="http://schemas.openxmlformats.org/officeDocument/2006/relationships/image" Target="../media/image600.png"/><Relationship Id="rId5" Type="http://schemas.openxmlformats.org/officeDocument/2006/relationships/image" Target="../media/image310.png"/><Relationship Id="rId10" Type="http://schemas.openxmlformats.org/officeDocument/2006/relationships/customXml" Target="../ink/ink107.xml"/><Relationship Id="rId4" Type="http://schemas.openxmlformats.org/officeDocument/2006/relationships/customXml" Target="../ink/ink104.xml"/><Relationship Id="rId9" Type="http://schemas.openxmlformats.org/officeDocument/2006/relationships/image" Target="../media/image530.png"/></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0.png"/><Relationship Id="rId5" Type="http://schemas.openxmlformats.org/officeDocument/2006/relationships/customXml" Target="../ink/ink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672.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40.png"/></Relationships>
</file>

<file path=ppt/slides/_rels/slide54.xml.rels><?xml version="1.0" encoding="UTF-8" standalone="yes"?>
<Relationships xmlns="http://schemas.openxmlformats.org/package/2006/relationships"><Relationship Id="rId8" Type="http://schemas.openxmlformats.org/officeDocument/2006/relationships/customXml" Target="../ink/ink111.xml"/><Relationship Id="rId13" Type="http://schemas.openxmlformats.org/officeDocument/2006/relationships/image" Target="../media/image1040.png"/><Relationship Id="rId3" Type="http://schemas.openxmlformats.org/officeDocument/2006/relationships/image" Target="../media/image980.png"/><Relationship Id="rId7" Type="http://schemas.openxmlformats.org/officeDocument/2006/relationships/image" Target="../media/image1010.png"/><Relationship Id="rId12" Type="http://schemas.openxmlformats.org/officeDocument/2006/relationships/customXml" Target="../ink/ink113.xml"/><Relationship Id="rId2" Type="http://schemas.openxmlformats.org/officeDocument/2006/relationships/customXml" Target="../ink/ink108.xml"/><Relationship Id="rId1" Type="http://schemas.openxmlformats.org/officeDocument/2006/relationships/slideLayout" Target="../slideLayouts/slideLayout2.xml"/><Relationship Id="rId6" Type="http://schemas.openxmlformats.org/officeDocument/2006/relationships/customXml" Target="../ink/ink110.xml"/><Relationship Id="rId11" Type="http://schemas.openxmlformats.org/officeDocument/2006/relationships/image" Target="../media/image1030.png"/><Relationship Id="rId5" Type="http://schemas.openxmlformats.org/officeDocument/2006/relationships/image" Target="../media/image990.png"/><Relationship Id="rId15" Type="http://schemas.openxmlformats.org/officeDocument/2006/relationships/image" Target="../media/image1050.png"/><Relationship Id="rId10" Type="http://schemas.openxmlformats.org/officeDocument/2006/relationships/customXml" Target="../ink/ink112.xml"/><Relationship Id="rId4" Type="http://schemas.openxmlformats.org/officeDocument/2006/relationships/customXml" Target="../ink/ink109.xml"/><Relationship Id="rId9" Type="http://schemas.openxmlformats.org/officeDocument/2006/relationships/image" Target="../media/image1020.png"/><Relationship Id="rId14" Type="http://schemas.openxmlformats.org/officeDocument/2006/relationships/customXml" Target="../ink/ink1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ustomXml" Target="../ink/ink115.xml"/><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510.png"/></Relationships>
</file>

<file path=ppt/slides/_rels/slide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customXml" Target="../ink/ink7.xml"/><Relationship Id="rId3" Type="http://schemas.openxmlformats.org/officeDocument/2006/relationships/customXml" Target="../ink/ink2.xml"/><Relationship Id="rId7" Type="http://schemas.openxmlformats.org/officeDocument/2006/relationships/customXml" Target="../ink/ink4.xml"/><Relationship Id="rId12" Type="http://schemas.openxmlformats.org/officeDocument/2006/relationships/image" Target="../media/image13.png"/><Relationship Id="rId17" Type="http://schemas.openxmlformats.org/officeDocument/2006/relationships/image" Target="../media/image28.png"/><Relationship Id="rId2" Type="http://schemas.openxmlformats.org/officeDocument/2006/relationships/image" Target="../media/image12.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customXml" Target="../ink/ink6.xml"/><Relationship Id="rId5" Type="http://schemas.openxmlformats.org/officeDocument/2006/relationships/customXml" Target="../ink/ink3.xml"/><Relationship Id="rId15" Type="http://schemas.openxmlformats.org/officeDocument/2006/relationships/customXml" Target="../ink/ink8.xml"/><Relationship Id="rId10" Type="http://schemas.openxmlformats.org/officeDocument/2006/relationships/image" Target="../media/image120.png"/><Relationship Id="rId4" Type="http://schemas.openxmlformats.org/officeDocument/2006/relationships/image" Target="../media/image90.png"/><Relationship Id="rId9" Type="http://schemas.openxmlformats.org/officeDocument/2006/relationships/customXml" Target="../ink/ink5.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899" y="471577"/>
            <a:ext cx="11574826" cy="2007080"/>
          </a:xfrm>
        </p:spPr>
        <p:txBody>
          <a:bodyPr>
            <a:normAutofit/>
          </a:bodyPr>
          <a:lstStyle/>
          <a:p>
            <a:r>
              <a:rPr lang="en-GB" sz="4800" dirty="0">
                <a:solidFill>
                  <a:schemeClr val="accent1">
                    <a:lumMod val="75000"/>
                  </a:schemeClr>
                </a:solidFill>
              </a:rPr>
              <a:t>Quantum Reality from Late Time Boundary Conditions: Problems and Possibilities</a:t>
            </a:r>
          </a:p>
        </p:txBody>
      </p:sp>
      <p:sp>
        <p:nvSpPr>
          <p:cNvPr id="3" name="Subtitle 2"/>
          <p:cNvSpPr>
            <a:spLocks noGrp="1"/>
          </p:cNvSpPr>
          <p:nvPr>
            <p:ph type="subTitle" idx="1"/>
          </p:nvPr>
        </p:nvSpPr>
        <p:spPr>
          <a:xfrm>
            <a:off x="517583" y="2864557"/>
            <a:ext cx="11013057" cy="1655762"/>
          </a:xfrm>
        </p:spPr>
        <p:txBody>
          <a:bodyPr>
            <a:normAutofit/>
          </a:bodyPr>
          <a:lstStyle/>
          <a:p>
            <a:r>
              <a:rPr lang="en-GB" dirty="0">
                <a:solidFill>
                  <a:schemeClr val="accent2">
                    <a:lumMod val="75000"/>
                  </a:schemeClr>
                </a:solidFill>
              </a:rPr>
              <a:t>Adrian Kent </a:t>
            </a:r>
          </a:p>
          <a:p>
            <a:r>
              <a:rPr lang="en-GB" dirty="0">
                <a:solidFill>
                  <a:schemeClr val="accent6">
                    <a:lumMod val="75000"/>
                  </a:schemeClr>
                </a:solidFill>
              </a:rPr>
              <a:t>(Centre for Quantum Information and Foundations, DAMTP, University of Cambridge</a:t>
            </a:r>
          </a:p>
          <a:p>
            <a:r>
              <a:rPr lang="en-GB" dirty="0">
                <a:solidFill>
                  <a:schemeClr val="accent6">
                    <a:lumMod val="75000"/>
                  </a:schemeClr>
                </a:solidFill>
              </a:rPr>
              <a:t> 	and Perimeter Institute for Theoretical Physics) </a:t>
            </a:r>
          </a:p>
          <a:p>
            <a:endParaRPr lang="en-GB" dirty="0"/>
          </a:p>
        </p:txBody>
      </p:sp>
      <p:sp>
        <p:nvSpPr>
          <p:cNvPr id="4" name="TextBox 3"/>
          <p:cNvSpPr txBox="1"/>
          <p:nvPr/>
        </p:nvSpPr>
        <p:spPr>
          <a:xfrm>
            <a:off x="1249651" y="4520319"/>
            <a:ext cx="9575321" cy="1200329"/>
          </a:xfrm>
          <a:prstGeom prst="rect">
            <a:avLst/>
          </a:prstGeom>
          <a:noFill/>
        </p:spPr>
        <p:txBody>
          <a:bodyPr wrap="square" rtlCol="0">
            <a:spAutoFit/>
          </a:bodyPr>
          <a:lstStyle/>
          <a:p>
            <a:pPr algn="ctr"/>
            <a:r>
              <a:rPr lang="en-GB" sz="2400" dirty="0">
                <a:solidFill>
                  <a:srgbClr val="002060"/>
                </a:solidFill>
                <a:latin typeface="Segoe UI" panose="020B0502040204020203" pitchFamily="34" charset="0"/>
              </a:rPr>
              <a:t>Conceptual Foundations of QFT Workshop</a:t>
            </a:r>
          </a:p>
          <a:p>
            <a:pPr algn="ctr"/>
            <a:r>
              <a:rPr lang="en-GB" sz="2400" dirty="0">
                <a:solidFill>
                  <a:srgbClr val="002060"/>
                </a:solidFill>
                <a:latin typeface="Segoe UI" panose="020B0502040204020203" pitchFamily="34" charset="0"/>
              </a:rPr>
              <a:t>ӦAW, Vienna</a:t>
            </a:r>
          </a:p>
          <a:p>
            <a:pPr algn="ctr"/>
            <a:r>
              <a:rPr lang="en-GB" sz="2400" dirty="0">
                <a:solidFill>
                  <a:srgbClr val="002060"/>
                </a:solidFill>
                <a:latin typeface="Segoe UI" panose="020B0502040204020203" pitchFamily="34" charset="0"/>
              </a:rPr>
              <a:t>June 3, 2026</a:t>
            </a:r>
          </a:p>
        </p:txBody>
      </p:sp>
      <p:pic>
        <p:nvPicPr>
          <p:cNvPr id="5" name="Picture 4" descr="A drawing of a face&#10;&#10;Description automatically generated">
            <a:extLst>
              <a:ext uri="{FF2B5EF4-FFF2-40B4-BE49-F238E27FC236}">
                <a16:creationId xmlns:a16="http://schemas.microsoft.com/office/drawing/2014/main" id="{E41894E5-4403-789A-1842-FA412C53E2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0289" y="6029036"/>
            <a:ext cx="3075926" cy="639408"/>
          </a:xfrm>
          <a:prstGeom prst="rect">
            <a:avLst/>
          </a:prstGeom>
        </p:spPr>
      </p:pic>
      <p:pic>
        <p:nvPicPr>
          <p:cNvPr id="6" name="Graphic 5">
            <a:extLst>
              <a:ext uri="{FF2B5EF4-FFF2-40B4-BE49-F238E27FC236}">
                <a16:creationId xmlns:a16="http://schemas.microsoft.com/office/drawing/2014/main" id="{8532CE1C-A379-6B0D-926D-6518AD12D75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7260" y="5915193"/>
            <a:ext cx="2216604" cy="734786"/>
          </a:xfrm>
          <a:prstGeom prst="rect">
            <a:avLst/>
          </a:prstGeom>
        </p:spPr>
      </p:pic>
    </p:spTree>
    <p:extLst>
      <p:ext uri="{BB962C8B-B14F-4D97-AF65-F5344CB8AC3E}">
        <p14:creationId xmlns:p14="http://schemas.microsoft.com/office/powerpoint/2010/main" val="129309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57"/>
            <a:ext cx="10515600" cy="1650431"/>
          </a:xfrm>
        </p:spPr>
        <p:txBody>
          <a:bodyPr/>
          <a:lstStyle/>
          <a:p>
            <a:r>
              <a:rPr lang="en-GB" b="1" dirty="0">
                <a:solidFill>
                  <a:schemeClr val="accent2">
                    <a:lumMod val="75000"/>
                  </a:schemeClr>
                </a:solidFill>
              </a:rPr>
              <a:t>A cartoon version (cont.)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449238"/>
                <a:ext cx="10515600" cy="4727725"/>
              </a:xfrm>
            </p:spPr>
            <p:txBody>
              <a:bodyPr/>
              <a:lstStyle/>
              <a:p>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Object,</a:t>
                </a:r>
                <a:r>
                  <a:rPr kumimoji="0" lang="en-GB" sz="2800" b="0" i="0" u="none" strike="noStrike" kern="1200" cap="none" spc="0" normalizeH="0" noProof="0" dirty="0">
                    <a:ln>
                      <a:noFill/>
                    </a:ln>
                    <a:solidFill>
                      <a:srgbClr val="4472C4">
                        <a:lumMod val="50000"/>
                      </a:srgbClr>
                    </a:solidFill>
                    <a:effectLst/>
                    <a:uLnTx/>
                    <a:uFillTx/>
                    <a:latin typeface="Calibri" panose="020F0502020204030204"/>
                    <a:ea typeface="+mn-ea"/>
                    <a:cs typeface="+mn-cs"/>
                  </a:rPr>
                  <a:t> mass </a:t>
                </a:r>
                <a14:m>
                  <m:oMath xmlns:m="http://schemas.openxmlformats.org/officeDocument/2006/math">
                    <m:r>
                      <a:rPr kumimoji="0" lang="en-GB" sz="2800" b="0" i="1" u="none" strike="noStrike" kern="1200" cap="none" spc="0" normalizeH="0" noProof="0" smtClean="0">
                        <a:ln>
                          <a:noFill/>
                        </a:ln>
                        <a:solidFill>
                          <a:srgbClr val="4472C4">
                            <a:lumMod val="50000"/>
                          </a:srgbClr>
                        </a:solidFill>
                        <a:effectLst/>
                        <a:uLnTx/>
                        <a:uFillTx/>
                        <a:latin typeface="Cambria Math" panose="02040503050406030204" pitchFamily="18" charset="0"/>
                        <a:ea typeface="+mn-ea"/>
                        <a:cs typeface="+mn-cs"/>
                      </a:rPr>
                      <m:t>𝑚</m:t>
                    </m:r>
                  </m:oMath>
                </a14:m>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begins in superposition </a:t>
                </a:r>
                <a14:m>
                  <m:oMath xmlns:m="http://schemas.openxmlformats.org/officeDocument/2006/math">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𝑎</m:t>
                    </m:r>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 | </m:t>
                    </m:r>
                    <m:sSub>
                      <m:sSubPr>
                        <m:ctrlP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𝑥</m:t>
                        </m:r>
                      </m:e>
                      <m: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1</m:t>
                        </m:r>
                      </m:sub>
                    </m:s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m:t>
                    </m:r>
                  </m:oMath>
                </a14:m>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14:m>
                  <m:oMath xmlns:m="http://schemas.openxmlformats.org/officeDocument/2006/math">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𝑏</m:t>
                    </m:r>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 | </m:t>
                    </m:r>
                    <m:sSub>
                      <m:sSubPr>
                        <m:ctrlP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𝑥</m:t>
                        </m:r>
                      </m:e>
                      <m: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2</m:t>
                        </m:r>
                      </m:sub>
                    </m:s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m:t>
                    </m:r>
                  </m:oMath>
                </a14:m>
                <a:endParaRPr lang="en-GB" dirty="0">
                  <a:solidFill>
                    <a:schemeClr val="accent5">
                      <a:lumMod val="50000"/>
                    </a:schemeClr>
                  </a:solidFill>
                </a:endParaRPr>
              </a:p>
              <a:p>
                <a:r>
                  <a:rPr lang="en-GB" dirty="0">
                    <a:solidFill>
                      <a:schemeClr val="accent5">
                        <a:lumMod val="50000"/>
                      </a:schemeClr>
                    </a:solidFill>
                  </a:rPr>
                  <a:t>One incoming “photon” from each direction, modelled by </a:t>
                </a:r>
                <a:r>
                  <a:rPr lang="en-GB" dirty="0" err="1">
                    <a:solidFill>
                      <a:schemeClr val="accent5">
                        <a:lumMod val="50000"/>
                      </a:schemeClr>
                    </a:solidFill>
                  </a:rPr>
                  <a:t>lightlike</a:t>
                </a:r>
                <a:r>
                  <a:rPr lang="en-GB" dirty="0">
                    <a:solidFill>
                      <a:schemeClr val="accent5">
                        <a:lumMod val="50000"/>
                      </a:schemeClr>
                    </a:solidFill>
                  </a:rPr>
                  <a:t> rays with bounces</a:t>
                </a:r>
                <a:r>
                  <a:rPr lang="en-GB"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449238"/>
                <a:ext cx="10515600" cy="4727725"/>
              </a:xfrm>
              <a:blipFill>
                <a:blip r:embed="rId2"/>
                <a:stretch>
                  <a:fillRect l="-1043" t="-21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3" name="TextBox 412"/>
              <p:cNvSpPr txBox="1"/>
              <p:nvPr/>
            </p:nvSpPr>
            <p:spPr>
              <a:xfrm>
                <a:off x="7894514" y="5198715"/>
                <a:ext cx="3679298" cy="1200329"/>
              </a:xfrm>
              <a:prstGeom prst="rect">
                <a:avLst/>
              </a:prstGeom>
              <a:noFill/>
              <a:ln>
                <a:solidFill>
                  <a:schemeClr val="accent6">
                    <a:lumMod val="75000"/>
                  </a:schemeClr>
                </a:solidFill>
              </a:ln>
            </p:spPr>
            <p:txBody>
              <a:bodyPr wrap="square" rtlCol="0">
                <a:spAutoFit/>
              </a:bodyPr>
              <a:lstStyle/>
              <a:p>
                <a:r>
                  <a:rPr lang="en-GB" dirty="0">
                    <a:solidFill>
                      <a:schemeClr val="accent6">
                        <a:lumMod val="50000"/>
                      </a:schemeClr>
                    </a:solidFill>
                  </a:rPr>
                  <a:t>The beables at </a:t>
                </a:r>
                <a14:m>
                  <m:oMath xmlns:m="http://schemas.openxmlformats.org/officeDocument/2006/math">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𝑥</m:t>
                        </m:r>
                      </m:e>
                      <m:sub>
                        <m:r>
                          <a:rPr lang="en-GB" b="0" i="1" smtClean="0">
                            <a:solidFill>
                              <a:schemeClr val="accent6">
                                <a:lumMod val="50000"/>
                              </a:schemeClr>
                            </a:solidFill>
                            <a:latin typeface="Cambria Math" panose="02040503050406030204" pitchFamily="18" charset="0"/>
                          </a:rPr>
                          <m:t>2</m:t>
                        </m:r>
                      </m:sub>
                    </m:sSub>
                  </m:oMath>
                </a14:m>
                <a:r>
                  <a:rPr lang="en-GB" dirty="0">
                    <a:solidFill>
                      <a:schemeClr val="accent6">
                        <a:lumMod val="50000"/>
                      </a:schemeClr>
                    </a:solidFill>
                  </a:rPr>
                  <a:t> record mass density </a:t>
                </a:r>
                <a14:m>
                  <m:oMath xmlns:m="http://schemas.openxmlformats.org/officeDocument/2006/math">
                    <m:r>
                      <a:rPr lang="en-GB" b="0" i="1" smtClean="0">
                        <a:solidFill>
                          <a:schemeClr val="accent6">
                            <a:lumMod val="50000"/>
                          </a:schemeClr>
                        </a:solidFill>
                        <a:latin typeface="Cambria Math" panose="02040503050406030204" pitchFamily="18" charset="0"/>
                      </a:rPr>
                      <m:t>𝑚</m:t>
                    </m:r>
                    <m:r>
                      <a:rPr lang="en-GB" b="0" i="1" smtClean="0">
                        <a:solidFill>
                          <a:schemeClr val="accent6">
                            <a:lumMod val="50000"/>
                          </a:schemeClr>
                        </a:solidFill>
                        <a:latin typeface="Cambria Math" panose="02040503050406030204" pitchFamily="18" charset="0"/>
                      </a:rPr>
                      <m:t> </m:t>
                    </m:r>
                    <m:sSup>
                      <m:sSupPr>
                        <m:ctrlPr>
                          <a:rPr lang="en-GB" b="0" i="1" smtClean="0">
                            <a:solidFill>
                              <a:schemeClr val="accent6">
                                <a:lumMod val="50000"/>
                              </a:schemeClr>
                            </a:solidFill>
                            <a:latin typeface="Cambria Math" panose="02040503050406030204" pitchFamily="18" charset="0"/>
                          </a:rPr>
                        </m:ctrlPr>
                      </m:sSupPr>
                      <m:e>
                        <m:d>
                          <m:dPr>
                            <m:begChr m:val="|"/>
                            <m:endChr m:val="|"/>
                            <m:ctrlPr>
                              <a:rPr lang="en-GB" b="0" i="1" smtClean="0">
                                <a:solidFill>
                                  <a:schemeClr val="accent6">
                                    <a:lumMod val="50000"/>
                                  </a:schemeClr>
                                </a:solidFill>
                                <a:latin typeface="Cambria Math" panose="02040503050406030204" pitchFamily="18" charset="0"/>
                              </a:rPr>
                            </m:ctrlPr>
                          </m:dPr>
                          <m:e>
                            <m:r>
                              <a:rPr lang="en-GB" b="0" i="1" smtClean="0">
                                <a:solidFill>
                                  <a:schemeClr val="accent6">
                                    <a:lumMod val="50000"/>
                                  </a:schemeClr>
                                </a:solidFill>
                                <a:latin typeface="Cambria Math" panose="02040503050406030204" pitchFamily="18" charset="0"/>
                              </a:rPr>
                              <m:t>𝑏</m:t>
                            </m:r>
                          </m:e>
                        </m:d>
                      </m:e>
                      <m:sup>
                        <m:r>
                          <a:rPr lang="en-GB" b="0" i="1" smtClean="0">
                            <a:solidFill>
                              <a:schemeClr val="accent6">
                                <a:lumMod val="50000"/>
                              </a:schemeClr>
                            </a:solidFill>
                            <a:latin typeface="Cambria Math" panose="02040503050406030204" pitchFamily="18" charset="0"/>
                          </a:rPr>
                          <m:t>2</m:t>
                        </m:r>
                      </m:sup>
                    </m:sSup>
                  </m:oMath>
                </a14:m>
                <a:r>
                  <a:rPr lang="en-GB" dirty="0">
                    <a:solidFill>
                      <a:schemeClr val="accent6">
                        <a:lumMod val="50000"/>
                      </a:schemeClr>
                    </a:solidFill>
                  </a:rPr>
                  <a:t> up to </a:t>
                </a:r>
                <a14:m>
                  <m:oMath xmlns:m="http://schemas.openxmlformats.org/officeDocument/2006/math">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𝑡</m:t>
                        </m:r>
                      </m:e>
                      <m:sub>
                        <m:r>
                          <a:rPr lang="en-GB" b="0" i="1" smtClean="0">
                            <a:solidFill>
                              <a:schemeClr val="accent6">
                                <a:lumMod val="50000"/>
                              </a:schemeClr>
                            </a:solidFill>
                            <a:latin typeface="Cambria Math" panose="02040503050406030204" pitchFamily="18" charset="0"/>
                          </a:rPr>
                          <m:t>1</m:t>
                        </m:r>
                      </m:sub>
                    </m:sSub>
                    <m:r>
                      <a:rPr lang="en-GB" b="0" i="1" smtClean="0">
                        <a:solidFill>
                          <a:schemeClr val="accent6">
                            <a:lumMod val="50000"/>
                          </a:schemeClr>
                        </a:solidFill>
                        <a:latin typeface="Cambria Math" panose="02040503050406030204" pitchFamily="18" charset="0"/>
                      </a:rPr>
                      <m:t>−(</m:t>
                    </m:r>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𝑥</m:t>
                        </m:r>
                      </m:e>
                      <m:sub>
                        <m:r>
                          <a:rPr lang="en-GB" b="0" i="1" smtClean="0">
                            <a:solidFill>
                              <a:schemeClr val="accent6">
                                <a:lumMod val="50000"/>
                              </a:schemeClr>
                            </a:solidFill>
                            <a:latin typeface="Cambria Math" panose="02040503050406030204" pitchFamily="18" charset="0"/>
                          </a:rPr>
                          <m:t>2</m:t>
                        </m:r>
                      </m:sub>
                    </m:sSub>
                    <m:r>
                      <a:rPr lang="en-GB" b="0" i="1" smtClean="0">
                        <a:solidFill>
                          <a:schemeClr val="accent6">
                            <a:lumMod val="50000"/>
                          </a:schemeClr>
                        </a:solidFill>
                        <a:latin typeface="Cambria Math" panose="02040503050406030204" pitchFamily="18" charset="0"/>
                      </a:rPr>
                      <m:t>−</m:t>
                    </m:r>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𝑥</m:t>
                        </m:r>
                      </m:e>
                      <m:sub>
                        <m:r>
                          <a:rPr lang="en-GB" b="0" i="1" smtClean="0">
                            <a:solidFill>
                              <a:schemeClr val="accent6">
                                <a:lumMod val="50000"/>
                              </a:schemeClr>
                            </a:solidFill>
                            <a:latin typeface="Cambria Math" panose="02040503050406030204" pitchFamily="18" charset="0"/>
                          </a:rPr>
                          <m:t>1</m:t>
                        </m:r>
                      </m:sub>
                    </m:sSub>
                    <m:r>
                      <a:rPr lang="en-GB" b="0" i="1" smtClean="0">
                        <a:solidFill>
                          <a:schemeClr val="accent6">
                            <a:lumMod val="50000"/>
                          </a:schemeClr>
                        </a:solidFill>
                        <a:latin typeface="Cambria Math" panose="02040503050406030204" pitchFamily="18" charset="0"/>
                      </a:rPr>
                      <m:t>)</m:t>
                    </m:r>
                  </m:oMath>
                </a14:m>
                <a:r>
                  <a:rPr lang="en-GB" dirty="0">
                    <a:solidFill>
                      <a:schemeClr val="accent6">
                        <a:lumMod val="50000"/>
                      </a:schemeClr>
                    </a:solidFill>
                  </a:rPr>
                  <a:t>.</a:t>
                </a:r>
              </a:p>
              <a:p>
                <a:r>
                  <a:rPr lang="en-GB" dirty="0">
                    <a:solidFill>
                      <a:schemeClr val="accent6">
                        <a:lumMod val="50000"/>
                      </a:schemeClr>
                    </a:solidFill>
                  </a:rPr>
                  <a:t> </a:t>
                </a:r>
              </a:p>
              <a:p>
                <a:r>
                  <a:rPr lang="en-GB" dirty="0">
                    <a:solidFill>
                      <a:schemeClr val="accent6">
                        <a:lumMod val="50000"/>
                      </a:schemeClr>
                    </a:solidFill>
                  </a:rPr>
                  <a:t>After that time they record </a:t>
                </a:r>
                <a14:m>
                  <m:oMath xmlns:m="http://schemas.openxmlformats.org/officeDocument/2006/math">
                    <m:r>
                      <a:rPr lang="en-GB" b="0" i="1" smtClean="0">
                        <a:solidFill>
                          <a:schemeClr val="accent6">
                            <a:lumMod val="50000"/>
                          </a:schemeClr>
                        </a:solidFill>
                        <a:latin typeface="Cambria Math" panose="02040503050406030204" pitchFamily="18" charset="0"/>
                      </a:rPr>
                      <m:t>0 </m:t>
                    </m:r>
                  </m:oMath>
                </a14:m>
                <a:r>
                  <a:rPr lang="en-GB" dirty="0">
                    <a:solidFill>
                      <a:schemeClr val="accent6">
                        <a:lumMod val="50000"/>
                      </a:schemeClr>
                    </a:solidFill>
                  </a:rPr>
                  <a:t>or </a:t>
                </a:r>
                <a14:m>
                  <m:oMath xmlns:m="http://schemas.openxmlformats.org/officeDocument/2006/math">
                    <m:r>
                      <a:rPr lang="en-GB" b="0" i="1" smtClean="0">
                        <a:solidFill>
                          <a:schemeClr val="accent6">
                            <a:lumMod val="50000"/>
                          </a:schemeClr>
                        </a:solidFill>
                        <a:latin typeface="Cambria Math" panose="02040503050406030204" pitchFamily="18" charset="0"/>
                      </a:rPr>
                      <m:t>𝑚</m:t>
                    </m:r>
                    <m:r>
                      <a:rPr lang="en-GB" b="0" i="1" smtClean="0">
                        <a:solidFill>
                          <a:schemeClr val="accent6">
                            <a:lumMod val="50000"/>
                          </a:schemeClr>
                        </a:solidFill>
                        <a:latin typeface="Cambria Math" panose="02040503050406030204" pitchFamily="18" charset="0"/>
                      </a:rPr>
                      <m:t> </m:t>
                    </m:r>
                  </m:oMath>
                </a14:m>
                <a:r>
                  <a:rPr lang="en-GB" dirty="0">
                    <a:solidFill>
                      <a:schemeClr val="accent6">
                        <a:lumMod val="50000"/>
                      </a:schemeClr>
                    </a:solidFill>
                  </a:rPr>
                  <a:t>.    </a:t>
                </a:r>
              </a:p>
            </p:txBody>
          </p:sp>
        </mc:Choice>
        <mc:Fallback xmlns="">
          <p:sp>
            <p:nvSpPr>
              <p:cNvPr id="413" name="TextBox 412"/>
              <p:cNvSpPr txBox="1">
                <a:spLocks noRot="1" noChangeAspect="1" noMove="1" noResize="1" noEditPoints="1" noAdjustHandles="1" noChangeArrowheads="1" noChangeShapeType="1" noTextEdit="1"/>
              </p:cNvSpPr>
              <p:nvPr/>
            </p:nvSpPr>
            <p:spPr>
              <a:xfrm>
                <a:off x="7894514" y="5198715"/>
                <a:ext cx="3679298" cy="1200329"/>
              </a:xfrm>
              <a:prstGeom prst="rect">
                <a:avLst/>
              </a:prstGeom>
              <a:blipFill>
                <a:blip r:embed="rId3"/>
                <a:stretch>
                  <a:fillRect l="-1155" t="-2513" r="-1155" b="-6533"/>
                </a:stretch>
              </a:blipFill>
              <a:ln>
                <a:solidFill>
                  <a:schemeClr val="accent6">
                    <a:lumMod val="75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4" name="TextBox 413"/>
              <p:cNvSpPr txBox="1"/>
              <p:nvPr/>
            </p:nvSpPr>
            <p:spPr>
              <a:xfrm>
                <a:off x="303804" y="3099669"/>
                <a:ext cx="2935342" cy="3139321"/>
              </a:xfrm>
              <a:prstGeom prst="rect">
                <a:avLst/>
              </a:prstGeom>
              <a:noFill/>
              <a:ln>
                <a:solidFill>
                  <a:schemeClr val="accent6">
                    <a:lumMod val="75000"/>
                  </a:schemeClr>
                </a:solidFill>
              </a:ln>
            </p:spPr>
            <p:txBody>
              <a:bodyPr wrap="square" rtlCol="0">
                <a:spAutoFit/>
              </a:bodyPr>
              <a:lstStyle/>
              <a:p>
                <a:pPr lvl="0"/>
                <a:r>
                  <a:rPr lang="en-GB" dirty="0">
                    <a:solidFill>
                      <a:schemeClr val="accent6">
                        <a:lumMod val="50000"/>
                      </a:schemeClr>
                    </a:solidFill>
                  </a:rPr>
                  <a:t>Measurement of t</a:t>
                </a:r>
                <a14:m>
                  <m:oMath xmlns:m="http://schemas.openxmlformats.org/officeDocument/2006/math">
                    <m:r>
                      <m:rPr>
                        <m:sty m:val="p"/>
                      </m:rPr>
                      <a:rPr lang="en-GB" b="0" i="0" dirty="0" smtClean="0">
                        <a:solidFill>
                          <a:schemeClr val="accent6">
                            <a:lumMod val="50000"/>
                          </a:schemeClr>
                        </a:solidFill>
                        <a:latin typeface="Cambria Math" panose="02040503050406030204" pitchFamily="18" charset="0"/>
                      </a:rPr>
                      <m:t>he</m:t>
                    </m:r>
                    <m:r>
                      <a:rPr lang="en-GB" b="0" i="0" dirty="0" smtClean="0">
                        <a:solidFill>
                          <a:schemeClr val="accent6">
                            <a:lumMod val="50000"/>
                          </a:schemeClr>
                        </a:solidFill>
                        <a:latin typeface="Cambria Math" panose="02040503050406030204" pitchFamily="18" charset="0"/>
                      </a:rPr>
                      <m:t> </m:t>
                    </m:r>
                  </m:oMath>
                </a14:m>
                <a:r>
                  <a:rPr lang="en-GB" dirty="0">
                    <a:solidFill>
                      <a:schemeClr val="accent6">
                        <a:lumMod val="50000"/>
                      </a:schemeClr>
                    </a:solidFill>
                  </a:rPr>
                  <a:t>“photon” at late times shows that it either did or didn’t bounce left at </a:t>
                </a:r>
                <a14:m>
                  <m:oMath xmlns:m="http://schemas.openxmlformats.org/officeDocument/2006/math">
                    <m:d>
                      <m:dPr>
                        <m:ctrlPr>
                          <a:rPr lang="en-GB" b="0" i="1" smtClean="0">
                            <a:solidFill>
                              <a:schemeClr val="accent6">
                                <a:lumMod val="50000"/>
                              </a:schemeClr>
                            </a:solidFill>
                            <a:latin typeface="Cambria Math" panose="02040503050406030204" pitchFamily="18" charset="0"/>
                          </a:rPr>
                        </m:ctrlPr>
                      </m:dPr>
                      <m:e>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𝑥</m:t>
                            </m:r>
                          </m:e>
                          <m:sub>
                            <m:r>
                              <a:rPr lang="en-GB" b="0" i="1" smtClean="0">
                                <a:solidFill>
                                  <a:schemeClr val="accent6">
                                    <a:lumMod val="50000"/>
                                  </a:schemeClr>
                                </a:solidFill>
                                <a:latin typeface="Cambria Math" panose="02040503050406030204" pitchFamily="18" charset="0"/>
                              </a:rPr>
                              <m:t>1</m:t>
                            </m:r>
                          </m:sub>
                        </m:sSub>
                        <m:r>
                          <a:rPr lang="en-GB" b="0" i="1" smtClean="0">
                            <a:solidFill>
                              <a:schemeClr val="accent6">
                                <a:lumMod val="50000"/>
                              </a:schemeClr>
                            </a:solidFill>
                            <a:latin typeface="Cambria Math" panose="02040503050406030204" pitchFamily="18" charset="0"/>
                          </a:rPr>
                          <m:t>, </m:t>
                        </m:r>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𝑡</m:t>
                            </m:r>
                          </m:e>
                          <m:sub>
                            <m:r>
                              <a:rPr lang="en-GB" b="0" i="1" smtClean="0">
                                <a:solidFill>
                                  <a:schemeClr val="accent6">
                                    <a:lumMod val="50000"/>
                                  </a:schemeClr>
                                </a:solidFill>
                                <a:latin typeface="Cambria Math" panose="02040503050406030204" pitchFamily="18" charset="0"/>
                              </a:rPr>
                              <m:t>1</m:t>
                            </m:r>
                          </m:sub>
                        </m:sSub>
                      </m:e>
                    </m:d>
                    <m:r>
                      <a:rPr lang="en-GB" b="0" i="1" smtClean="0">
                        <a:solidFill>
                          <a:schemeClr val="accent6">
                            <a:lumMod val="50000"/>
                          </a:schemeClr>
                        </a:solidFill>
                        <a:latin typeface="Cambria Math" panose="02040503050406030204" pitchFamily="18" charset="0"/>
                      </a:rPr>
                      <m:t>. </m:t>
                    </m:r>
                  </m:oMath>
                </a14:m>
                <a:endParaRPr lang="en-GB" b="0" dirty="0">
                  <a:solidFill>
                    <a:schemeClr val="accent6">
                      <a:lumMod val="50000"/>
                    </a:schemeClr>
                  </a:solidFill>
                </a:endParaRPr>
              </a:p>
              <a:p>
                <a:pPr lvl="0"/>
                <a:endParaRPr lang="en-GB" dirty="0">
                  <a:solidFill>
                    <a:schemeClr val="accent6">
                      <a:lumMod val="50000"/>
                    </a:schemeClr>
                  </a:solidFill>
                </a:endParaRPr>
              </a:p>
              <a:p>
                <a:pPr lvl="0"/>
                <a:r>
                  <a:rPr lang="en-GB" dirty="0">
                    <a:solidFill>
                      <a:schemeClr val="accent6">
                        <a:lumMod val="50000"/>
                      </a:schemeClr>
                    </a:solidFill>
                  </a:rPr>
                  <a:t>Before </a:t>
                </a:r>
                <a14:m>
                  <m:oMath xmlns:m="http://schemas.openxmlformats.org/officeDocument/2006/math">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𝑡</m:t>
                        </m:r>
                      </m:e>
                      <m:sub>
                        <m:r>
                          <a:rPr lang="en-GB" b="0" i="1" smtClean="0">
                            <a:solidFill>
                              <a:schemeClr val="accent6">
                                <a:lumMod val="50000"/>
                              </a:schemeClr>
                            </a:solidFill>
                            <a:latin typeface="Cambria Math" panose="02040503050406030204" pitchFamily="18" charset="0"/>
                          </a:rPr>
                          <m:t>1</m:t>
                        </m:r>
                      </m:sub>
                    </m:sSub>
                  </m:oMath>
                </a14:m>
                <a:r>
                  <a:rPr lang="en-GB" dirty="0">
                    <a:solidFill>
                      <a:schemeClr val="accent6">
                        <a:lumMod val="50000"/>
                      </a:schemeClr>
                    </a:solidFill>
                  </a:rPr>
                  <a:t> the beables at </a:t>
                </a:r>
                <a14:m>
                  <m:oMath xmlns:m="http://schemas.openxmlformats.org/officeDocument/2006/math">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𝑥</m:t>
                        </m:r>
                      </m:e>
                      <m:sub>
                        <m:r>
                          <a:rPr lang="en-GB" b="0" i="1" smtClean="0">
                            <a:solidFill>
                              <a:schemeClr val="accent6">
                                <a:lumMod val="50000"/>
                              </a:schemeClr>
                            </a:solidFill>
                            <a:latin typeface="Cambria Math" panose="02040503050406030204" pitchFamily="18" charset="0"/>
                          </a:rPr>
                          <m:t>1</m:t>
                        </m:r>
                      </m:sub>
                    </m:sSub>
                  </m:oMath>
                </a14:m>
                <a:r>
                  <a:rPr lang="en-GB" dirty="0">
                    <a:solidFill>
                      <a:schemeClr val="accent6">
                        <a:lumMod val="50000"/>
                      </a:schemeClr>
                    </a:solidFill>
                  </a:rPr>
                  <a:t> record mass density </a:t>
                </a:r>
                <a14:m>
                  <m:oMath xmlns:m="http://schemas.openxmlformats.org/officeDocument/2006/math">
                    <m:r>
                      <a:rPr lang="en-GB" b="0" i="1" smtClean="0">
                        <a:solidFill>
                          <a:schemeClr val="accent6">
                            <a:lumMod val="50000"/>
                          </a:schemeClr>
                        </a:solidFill>
                        <a:latin typeface="Cambria Math" panose="02040503050406030204" pitchFamily="18" charset="0"/>
                      </a:rPr>
                      <m:t>𝑚</m:t>
                    </m:r>
                    <m:r>
                      <a:rPr lang="en-GB" b="0" i="1" smtClean="0">
                        <a:solidFill>
                          <a:schemeClr val="accent6">
                            <a:lumMod val="50000"/>
                          </a:schemeClr>
                        </a:solidFill>
                        <a:latin typeface="Cambria Math" panose="02040503050406030204" pitchFamily="18" charset="0"/>
                      </a:rPr>
                      <m:t> | </m:t>
                    </m:r>
                    <m:r>
                      <a:rPr lang="en-GB" b="0" i="1" smtClean="0">
                        <a:solidFill>
                          <a:schemeClr val="accent6">
                            <a:lumMod val="50000"/>
                          </a:schemeClr>
                        </a:solidFill>
                        <a:latin typeface="Cambria Math" panose="02040503050406030204" pitchFamily="18" charset="0"/>
                      </a:rPr>
                      <m:t>𝑎</m:t>
                    </m:r>
                    <m:r>
                      <a:rPr lang="en-GB" b="0" i="1" smtClean="0">
                        <a:solidFill>
                          <a:schemeClr val="accent6">
                            <a:lumMod val="50000"/>
                          </a:schemeClr>
                        </a:solidFill>
                        <a:latin typeface="Cambria Math" panose="02040503050406030204" pitchFamily="18" charset="0"/>
                      </a:rPr>
                      <m:t> </m:t>
                    </m:r>
                    <m:sSup>
                      <m:sSupPr>
                        <m:ctrlPr>
                          <a:rPr lang="en-GB" b="0" i="1" smtClean="0">
                            <a:solidFill>
                              <a:schemeClr val="accent6">
                                <a:lumMod val="50000"/>
                              </a:schemeClr>
                            </a:solidFill>
                            <a:latin typeface="Cambria Math" panose="02040503050406030204" pitchFamily="18" charset="0"/>
                          </a:rPr>
                        </m:ctrlPr>
                      </m:sSupPr>
                      <m:e>
                        <m:d>
                          <m:dPr>
                            <m:begChr m:val=""/>
                            <m:endChr m:val="|"/>
                            <m:ctrlPr>
                              <a:rPr lang="en-GB" b="0" i="1" smtClean="0">
                                <a:solidFill>
                                  <a:schemeClr val="accent6">
                                    <a:lumMod val="50000"/>
                                  </a:schemeClr>
                                </a:solidFill>
                                <a:latin typeface="Cambria Math" panose="02040503050406030204" pitchFamily="18" charset="0"/>
                              </a:rPr>
                            </m:ctrlPr>
                          </m:dPr>
                          <m:e>
                            <m:r>
                              <a:rPr lang="en-GB" b="0" i="1" smtClean="0">
                                <a:solidFill>
                                  <a:schemeClr val="accent6">
                                    <a:lumMod val="50000"/>
                                  </a:schemeClr>
                                </a:solidFill>
                                <a:latin typeface="Cambria Math" panose="02040503050406030204" pitchFamily="18" charset="0"/>
                              </a:rPr>
                              <m:t>​</m:t>
                            </m:r>
                          </m:e>
                        </m:d>
                      </m:e>
                      <m:sup>
                        <m:r>
                          <a:rPr lang="en-GB" b="0" i="1" smtClean="0">
                            <a:solidFill>
                              <a:schemeClr val="accent6">
                                <a:lumMod val="50000"/>
                              </a:schemeClr>
                            </a:solidFill>
                            <a:latin typeface="Cambria Math" panose="02040503050406030204" pitchFamily="18" charset="0"/>
                          </a:rPr>
                          <m:t>2</m:t>
                        </m:r>
                      </m:sup>
                    </m:sSup>
                  </m:oMath>
                </a14:m>
                <a:r>
                  <a:rPr lang="en-GB" dirty="0">
                    <a:solidFill>
                      <a:schemeClr val="accent6">
                        <a:lumMod val="50000"/>
                      </a:schemeClr>
                    </a:solidFill>
                  </a:rPr>
                  <a:t>.</a:t>
                </a:r>
              </a:p>
              <a:p>
                <a:pPr lvl="0"/>
                <a:r>
                  <a:rPr lang="en-GB" dirty="0">
                    <a:solidFill>
                      <a:schemeClr val="accent6">
                        <a:lumMod val="50000"/>
                      </a:schemeClr>
                    </a:solidFill>
                  </a:rPr>
                  <a:t> </a:t>
                </a:r>
              </a:p>
              <a:p>
                <a:pPr lvl="0"/>
                <a:r>
                  <a:rPr lang="en-GB" dirty="0">
                    <a:solidFill>
                      <a:schemeClr val="accent6">
                        <a:lumMod val="50000"/>
                      </a:schemeClr>
                    </a:solidFill>
                  </a:rPr>
                  <a:t>After </a:t>
                </a:r>
                <a14:m>
                  <m:oMath xmlns:m="http://schemas.openxmlformats.org/officeDocument/2006/math">
                    <m:sSub>
                      <m:sSubPr>
                        <m:ctrlPr>
                          <a:rPr lang="en-GB" b="0" i="1" smtClean="0">
                            <a:solidFill>
                              <a:schemeClr val="accent6">
                                <a:lumMod val="50000"/>
                              </a:schemeClr>
                            </a:solidFill>
                            <a:latin typeface="Cambria Math" panose="02040503050406030204" pitchFamily="18" charset="0"/>
                          </a:rPr>
                        </m:ctrlPr>
                      </m:sSubPr>
                      <m:e>
                        <m:r>
                          <m:rPr>
                            <m:sty m:val="p"/>
                          </m:rPr>
                          <a:rPr lang="en-GB" b="0" i="0" smtClean="0">
                            <a:solidFill>
                              <a:schemeClr val="accent6">
                                <a:lumMod val="50000"/>
                              </a:schemeClr>
                            </a:solidFill>
                            <a:latin typeface="Cambria Math" panose="02040503050406030204" pitchFamily="18" charset="0"/>
                          </a:rPr>
                          <m:t>t</m:t>
                        </m:r>
                      </m:e>
                      <m:sub>
                        <m:r>
                          <a:rPr lang="en-GB" b="0" i="0" smtClean="0">
                            <a:solidFill>
                              <a:schemeClr val="accent6">
                                <a:lumMod val="50000"/>
                              </a:schemeClr>
                            </a:solidFill>
                            <a:latin typeface="Cambria Math" panose="02040503050406030204" pitchFamily="18" charset="0"/>
                          </a:rPr>
                          <m:t>1</m:t>
                        </m:r>
                      </m:sub>
                    </m:sSub>
                  </m:oMath>
                </a14:m>
                <a:r>
                  <a:rPr lang="en-GB" dirty="0">
                    <a:solidFill>
                      <a:schemeClr val="accent6">
                        <a:lumMod val="50000"/>
                      </a:schemeClr>
                    </a:solidFill>
                  </a:rPr>
                  <a:t>, they record </a:t>
                </a:r>
                <a14:m>
                  <m:oMath xmlns:m="http://schemas.openxmlformats.org/officeDocument/2006/math">
                    <m:r>
                      <a:rPr lang="en-GB" b="0" i="1" smtClean="0">
                        <a:solidFill>
                          <a:schemeClr val="accent6">
                            <a:lumMod val="50000"/>
                          </a:schemeClr>
                        </a:solidFill>
                        <a:latin typeface="Cambria Math" panose="02040503050406030204" pitchFamily="18" charset="0"/>
                      </a:rPr>
                      <m:t>𝑚</m:t>
                    </m:r>
                    <m:r>
                      <a:rPr lang="en-GB" b="0" i="1" smtClean="0">
                        <a:solidFill>
                          <a:schemeClr val="accent6">
                            <a:lumMod val="50000"/>
                          </a:schemeClr>
                        </a:solidFill>
                        <a:latin typeface="Cambria Math" panose="02040503050406030204" pitchFamily="18" charset="0"/>
                      </a:rPr>
                      <m:t> </m:t>
                    </m:r>
                  </m:oMath>
                </a14:m>
                <a:r>
                  <a:rPr lang="en-GB" dirty="0">
                    <a:solidFill>
                      <a:schemeClr val="accent6">
                        <a:lumMod val="50000"/>
                      </a:schemeClr>
                    </a:solidFill>
                  </a:rPr>
                  <a:t>or </a:t>
                </a:r>
                <a14:m>
                  <m:oMath xmlns:m="http://schemas.openxmlformats.org/officeDocument/2006/math">
                    <m:r>
                      <a:rPr lang="en-GB" b="0" i="1" smtClean="0">
                        <a:solidFill>
                          <a:schemeClr val="accent6">
                            <a:lumMod val="50000"/>
                          </a:schemeClr>
                        </a:solidFill>
                        <a:latin typeface="Cambria Math" panose="02040503050406030204" pitchFamily="18" charset="0"/>
                      </a:rPr>
                      <m:t>0 </m:t>
                    </m:r>
                  </m:oMath>
                </a14:m>
                <a:r>
                  <a:rPr lang="en-GB" dirty="0">
                    <a:solidFill>
                      <a:schemeClr val="accent6">
                        <a:lumMod val="50000"/>
                      </a:schemeClr>
                    </a:solidFill>
                  </a:rPr>
                  <a:t>, i.e. definite presence or absence of object.   </a:t>
                </a:r>
                <a14:m>
                  <m:oMath xmlns:m="http://schemas.openxmlformats.org/officeDocument/2006/math">
                    <m:r>
                      <a:rPr lang="en-GB" b="0" i="1" smtClean="0">
                        <a:solidFill>
                          <a:schemeClr val="accent6">
                            <a:lumMod val="50000"/>
                          </a:schemeClr>
                        </a:solidFill>
                        <a:latin typeface="Cambria Math" panose="02040503050406030204" pitchFamily="18" charset="0"/>
                      </a:rPr>
                      <m:t> </m:t>
                    </m:r>
                  </m:oMath>
                </a14:m>
                <a:endParaRPr lang="en-GB" dirty="0">
                  <a:solidFill>
                    <a:schemeClr val="accent6">
                      <a:lumMod val="50000"/>
                    </a:schemeClr>
                  </a:solidFill>
                </a:endParaRPr>
              </a:p>
            </p:txBody>
          </p:sp>
        </mc:Choice>
        <mc:Fallback xmlns="">
          <p:sp>
            <p:nvSpPr>
              <p:cNvPr id="414" name="TextBox 413"/>
              <p:cNvSpPr txBox="1">
                <a:spLocks noRot="1" noChangeAspect="1" noMove="1" noResize="1" noEditPoints="1" noAdjustHandles="1" noChangeArrowheads="1" noChangeShapeType="1" noTextEdit="1"/>
              </p:cNvSpPr>
              <p:nvPr/>
            </p:nvSpPr>
            <p:spPr>
              <a:xfrm>
                <a:off x="303804" y="3099669"/>
                <a:ext cx="2935342" cy="3139321"/>
              </a:xfrm>
              <a:prstGeom prst="rect">
                <a:avLst/>
              </a:prstGeom>
              <a:blipFill>
                <a:blip r:embed="rId4"/>
                <a:stretch>
                  <a:fillRect l="-1656" t="-774" r="-3934" b="-1934"/>
                </a:stretch>
              </a:blipFill>
              <a:ln>
                <a:solidFill>
                  <a:schemeClr val="accent6">
                    <a:lumMod val="75000"/>
                  </a:schemeClr>
                </a:solidFill>
              </a:ln>
            </p:spPr>
            <p:txBody>
              <a:bodyPr/>
              <a:lstStyle/>
              <a:p>
                <a:r>
                  <a:rPr lang="en-GB">
                    <a:noFill/>
                  </a:rPr>
                  <a:t> </a:t>
                </a:r>
              </a:p>
            </p:txBody>
          </p:sp>
        </mc:Fallback>
      </mc:AlternateContent>
      <p:pic>
        <p:nvPicPr>
          <p:cNvPr id="8" name="Picture 7">
            <a:extLst>
              <a:ext uri="{FF2B5EF4-FFF2-40B4-BE49-F238E27FC236}">
                <a16:creationId xmlns:a16="http://schemas.microsoft.com/office/drawing/2014/main" id="{B5E34F59-8F49-4285-A56E-B42DFAD8C3C9}"/>
              </a:ext>
            </a:extLst>
          </p:cNvPr>
          <p:cNvPicPr>
            <a:picLocks noChangeAspect="1"/>
          </p:cNvPicPr>
          <p:nvPr/>
        </p:nvPicPr>
        <p:blipFill>
          <a:blip r:embed="rId5"/>
          <a:stretch>
            <a:fillRect/>
          </a:stretch>
        </p:blipFill>
        <p:spPr>
          <a:xfrm>
            <a:off x="3337935" y="2821853"/>
            <a:ext cx="4336825" cy="3454332"/>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054B3EA4-CD23-42C1-9301-93EE84020ACD}"/>
                  </a:ext>
                </a:extLst>
              </p:cNvPr>
              <p:cNvSpPr txBox="1"/>
              <p:nvPr/>
            </p:nvSpPr>
            <p:spPr>
              <a:xfrm>
                <a:off x="7894514" y="2821853"/>
                <a:ext cx="3019263" cy="1200329"/>
              </a:xfrm>
              <a:prstGeom prst="rect">
                <a:avLst/>
              </a:prstGeom>
              <a:noFill/>
              <a:ln>
                <a:solidFill>
                  <a:schemeClr val="accent6">
                    <a:lumMod val="75000"/>
                  </a:schemeClr>
                </a:solidFill>
              </a:ln>
            </p:spPr>
            <p:txBody>
              <a:bodyPr wrap="square" rtlCol="0">
                <a:spAutoFit/>
              </a:bodyPr>
              <a:lstStyle/>
              <a:p>
                <a:r>
                  <a:rPr lang="en-GB" dirty="0">
                    <a:solidFill>
                      <a:schemeClr val="accent6">
                        <a:lumMod val="50000"/>
                      </a:schemeClr>
                    </a:solidFill>
                  </a:rPr>
                  <a:t>The “photon” may or may not “bounce” at </a:t>
                </a:r>
                <a14:m>
                  <m:oMath xmlns:m="http://schemas.openxmlformats.org/officeDocument/2006/math">
                    <m:d>
                      <m:dPr>
                        <m:ctrlPr>
                          <a:rPr lang="en-GB" b="0" i="1" smtClean="0">
                            <a:solidFill>
                              <a:schemeClr val="accent6">
                                <a:lumMod val="50000"/>
                              </a:schemeClr>
                            </a:solidFill>
                            <a:latin typeface="Cambria Math" panose="02040503050406030204" pitchFamily="18" charset="0"/>
                          </a:rPr>
                        </m:ctrlPr>
                      </m:dPr>
                      <m:e>
                        <m:r>
                          <a:rPr lang="en-GB" b="0" i="0" smtClean="0">
                            <a:solidFill>
                              <a:schemeClr val="accent6">
                                <a:lumMod val="50000"/>
                              </a:schemeClr>
                            </a:solidFill>
                            <a:latin typeface="Cambria Math" panose="02040503050406030204" pitchFamily="18" charset="0"/>
                          </a:rPr>
                          <m:t> </m:t>
                        </m:r>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𝑥</m:t>
                            </m:r>
                          </m:e>
                          <m:sub>
                            <m:r>
                              <a:rPr lang="en-GB" b="0" i="1" smtClean="0">
                                <a:solidFill>
                                  <a:schemeClr val="accent6">
                                    <a:lumMod val="50000"/>
                                  </a:schemeClr>
                                </a:solidFill>
                                <a:latin typeface="Cambria Math" panose="02040503050406030204" pitchFamily="18" charset="0"/>
                              </a:rPr>
                              <m:t>2</m:t>
                            </m:r>
                          </m:sub>
                        </m:sSub>
                        <m:r>
                          <a:rPr lang="en-GB" b="0" i="1" smtClean="0">
                            <a:solidFill>
                              <a:schemeClr val="accent6">
                                <a:lumMod val="50000"/>
                              </a:schemeClr>
                            </a:solidFill>
                            <a:latin typeface="Cambria Math" panose="02040503050406030204" pitchFamily="18" charset="0"/>
                          </a:rPr>
                          <m:t>, </m:t>
                        </m:r>
                        <m:sSub>
                          <m:sSubPr>
                            <m:ctrlPr>
                              <a:rPr lang="en-GB" b="0" i="1" smtClean="0">
                                <a:solidFill>
                                  <a:schemeClr val="accent6">
                                    <a:lumMod val="50000"/>
                                  </a:schemeClr>
                                </a:solidFill>
                                <a:latin typeface="Cambria Math" panose="02040503050406030204" pitchFamily="18" charset="0"/>
                              </a:rPr>
                            </m:ctrlPr>
                          </m:sSubPr>
                          <m:e>
                            <m:r>
                              <a:rPr lang="en-GB" b="0" i="1" smtClean="0">
                                <a:solidFill>
                                  <a:schemeClr val="accent6">
                                    <a:lumMod val="50000"/>
                                  </a:schemeClr>
                                </a:solidFill>
                                <a:latin typeface="Cambria Math" panose="02040503050406030204" pitchFamily="18" charset="0"/>
                              </a:rPr>
                              <m:t>𝑡</m:t>
                            </m:r>
                          </m:e>
                          <m:sub>
                            <m:r>
                              <a:rPr lang="en-GB" b="0" i="1" smtClean="0">
                                <a:solidFill>
                                  <a:schemeClr val="accent6">
                                    <a:lumMod val="50000"/>
                                  </a:schemeClr>
                                </a:solidFill>
                                <a:latin typeface="Cambria Math" panose="02040503050406030204" pitchFamily="18" charset="0"/>
                              </a:rPr>
                              <m:t>2</m:t>
                            </m:r>
                          </m:sub>
                        </m:sSub>
                      </m:e>
                    </m:d>
                  </m:oMath>
                </a14:m>
                <a:r>
                  <a:rPr lang="en-GB" dirty="0">
                    <a:solidFill>
                      <a:schemeClr val="accent6">
                        <a:lumMod val="50000"/>
                      </a:schemeClr>
                    </a:solidFill>
                  </a:rPr>
                  <a:t>, but in this simple model this has no extra effect.</a:t>
                </a:r>
              </a:p>
            </p:txBody>
          </p:sp>
        </mc:Choice>
        <mc:Fallback xmlns="">
          <p:sp>
            <p:nvSpPr>
              <p:cNvPr id="35" name="TextBox 34">
                <a:extLst>
                  <a:ext uri="{FF2B5EF4-FFF2-40B4-BE49-F238E27FC236}">
                    <a16:creationId xmlns:a16="http://schemas.microsoft.com/office/drawing/2014/main" id="{054B3EA4-CD23-42C1-9301-93EE84020ACD}"/>
                  </a:ext>
                </a:extLst>
              </p:cNvPr>
              <p:cNvSpPr txBox="1">
                <a:spLocks noRot="1" noChangeAspect="1" noMove="1" noResize="1" noEditPoints="1" noAdjustHandles="1" noChangeArrowheads="1" noChangeShapeType="1" noTextEdit="1"/>
              </p:cNvSpPr>
              <p:nvPr/>
            </p:nvSpPr>
            <p:spPr>
              <a:xfrm>
                <a:off x="7894514" y="2821853"/>
                <a:ext cx="3019263" cy="1200329"/>
              </a:xfrm>
              <a:prstGeom prst="rect">
                <a:avLst/>
              </a:prstGeom>
              <a:blipFill>
                <a:blip r:embed="rId6"/>
                <a:stretch>
                  <a:fillRect l="-1408" t="-2513" r="-1408" b="-6533"/>
                </a:stretch>
              </a:blipFill>
              <a:ln>
                <a:solidFill>
                  <a:schemeClr val="accent6">
                    <a:lumMod val="75000"/>
                  </a:schemeClr>
                </a:solidFill>
              </a:ln>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7E9C839C-4112-4C0F-9C69-3972A1435607}"/>
              </a:ext>
            </a:extLst>
          </p:cNvPr>
          <p:cNvCxnSpPr/>
          <p:nvPr/>
        </p:nvCxnSpPr>
        <p:spPr>
          <a:xfrm>
            <a:off x="3239146" y="4863368"/>
            <a:ext cx="1921790" cy="19837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B0437F4-7F5A-4C54-B027-77CE524F7091}"/>
              </a:ext>
            </a:extLst>
          </p:cNvPr>
          <p:cNvCxnSpPr>
            <a:cxnSpLocks/>
          </p:cNvCxnSpPr>
          <p:nvPr/>
        </p:nvCxnSpPr>
        <p:spPr>
          <a:xfrm flipH="1">
            <a:off x="5942050" y="5699690"/>
            <a:ext cx="1952464" cy="6258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29CE3A0-F9F1-4BF7-B54E-5C14B83441D4}"/>
              </a:ext>
            </a:extLst>
          </p:cNvPr>
          <p:cNvCxnSpPr>
            <a:cxnSpLocks/>
          </p:cNvCxnSpPr>
          <p:nvPr/>
        </p:nvCxnSpPr>
        <p:spPr>
          <a:xfrm flipH="1">
            <a:off x="5963748" y="3246323"/>
            <a:ext cx="1930766" cy="104670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253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C6B5B-73D0-4AD9-9987-E84F7F4AC1EA}"/>
              </a:ext>
            </a:extLst>
          </p:cNvPr>
          <p:cNvPicPr>
            <a:picLocks noChangeAspect="1"/>
          </p:cNvPicPr>
          <p:nvPr/>
        </p:nvPicPr>
        <p:blipFill>
          <a:blip r:embed="rId2"/>
          <a:stretch>
            <a:fillRect/>
          </a:stretch>
        </p:blipFill>
        <p:spPr>
          <a:xfrm>
            <a:off x="1717574" y="34096"/>
            <a:ext cx="9364386" cy="6858000"/>
          </a:xfrm>
          <a:prstGeom prst="rect">
            <a:avLst/>
          </a:prstGeom>
        </p:spPr>
      </p:pic>
      <p:pic>
        <p:nvPicPr>
          <p:cNvPr id="2" name="Picture 1">
            <a:extLst>
              <a:ext uri="{FF2B5EF4-FFF2-40B4-BE49-F238E27FC236}">
                <a16:creationId xmlns:a16="http://schemas.microsoft.com/office/drawing/2014/main" id="{7273B3D1-16CC-492A-9203-70E9ADCC43A1}"/>
              </a:ext>
            </a:extLst>
          </p:cNvPr>
          <p:cNvPicPr>
            <a:picLocks noChangeAspect="1"/>
          </p:cNvPicPr>
          <p:nvPr/>
        </p:nvPicPr>
        <p:blipFill>
          <a:blip r:embed="rId3"/>
          <a:stretch>
            <a:fillRect/>
          </a:stretch>
        </p:blipFill>
        <p:spPr>
          <a:xfrm>
            <a:off x="1791127" y="3923732"/>
            <a:ext cx="2639797" cy="591363"/>
          </a:xfrm>
          <a:prstGeom prst="rect">
            <a:avLst/>
          </a:prstGeom>
        </p:spPr>
      </p:pic>
    </p:spTree>
    <p:extLst>
      <p:ext uri="{BB962C8B-B14F-4D97-AF65-F5344CB8AC3E}">
        <p14:creationId xmlns:p14="http://schemas.microsoft.com/office/powerpoint/2010/main" val="401627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7F977-5E47-45B4-8CA1-CFA346208F8E}"/>
              </a:ext>
            </a:extLst>
          </p:cNvPr>
          <p:cNvPicPr>
            <a:picLocks noChangeAspect="1"/>
          </p:cNvPicPr>
          <p:nvPr/>
        </p:nvPicPr>
        <p:blipFill>
          <a:blip r:embed="rId2"/>
          <a:stretch>
            <a:fillRect/>
          </a:stretch>
        </p:blipFill>
        <p:spPr>
          <a:xfrm>
            <a:off x="1795419" y="43395"/>
            <a:ext cx="9816228" cy="6858000"/>
          </a:xfrm>
          <a:prstGeom prst="rect">
            <a:avLst/>
          </a:prstGeom>
        </p:spPr>
      </p:pic>
      <p:sp>
        <p:nvSpPr>
          <p:cNvPr id="4" name="TextBox 3">
            <a:extLst>
              <a:ext uri="{FF2B5EF4-FFF2-40B4-BE49-F238E27FC236}">
                <a16:creationId xmlns:a16="http://schemas.microsoft.com/office/drawing/2014/main" id="{4F5EB64B-3071-4D9B-B52E-CDE136E8C854}"/>
              </a:ext>
            </a:extLst>
          </p:cNvPr>
          <p:cNvSpPr txBox="1"/>
          <p:nvPr/>
        </p:nvSpPr>
        <p:spPr>
          <a:xfrm>
            <a:off x="1688496" y="4422022"/>
            <a:ext cx="2615900"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t>
            </a:r>
          </a:p>
          <a:p>
            <a:r>
              <a:rPr lang="en-GB" sz="1400" dirty="0">
                <a:solidFill>
                  <a:srgbClr val="0070C0"/>
                </a:solidFill>
              </a:rPr>
              <a:t>and Brendan Marsh for diagram</a:t>
            </a:r>
          </a:p>
        </p:txBody>
      </p:sp>
    </p:spTree>
    <p:extLst>
      <p:ext uri="{BB962C8B-B14F-4D97-AF65-F5344CB8AC3E}">
        <p14:creationId xmlns:p14="http://schemas.microsoft.com/office/powerpoint/2010/main" val="2269884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lumMod val="50000"/>
                  </a:schemeClr>
                </a:solidFill>
              </a:rPr>
              <a:t>Somewhat more realistic models </a:t>
            </a:r>
            <a:br>
              <a:rPr lang="en-GB" b="1" dirty="0">
                <a:solidFill>
                  <a:schemeClr val="accent2">
                    <a:lumMod val="50000"/>
                  </a:schemeClr>
                </a:solidFill>
              </a:rPr>
            </a:br>
            <a:r>
              <a:rPr lang="en-GB" sz="1800" b="1" dirty="0">
                <a:solidFill>
                  <a:schemeClr val="accent2">
                    <a:lumMod val="50000"/>
                  </a:schemeClr>
                </a:solidFill>
                <a:latin typeface="Calibri Light" panose="020F0302020204030204"/>
              </a:rPr>
              <a:t>(AK, P</a:t>
            </a:r>
            <a:r>
              <a:rPr kumimoji="0" lang="en-GB" sz="1800" b="1" i="0" u="none" strike="noStrike" kern="1200" cap="none" spc="0" normalizeH="0" baseline="0" noProof="0" dirty="0" err="1">
                <a:ln>
                  <a:noFill/>
                </a:ln>
                <a:solidFill>
                  <a:schemeClr val="accent2">
                    <a:lumMod val="50000"/>
                  </a:schemeClr>
                </a:solidFill>
                <a:effectLst/>
                <a:uLnTx/>
                <a:uFillTx/>
                <a:latin typeface="Calibri Light" panose="020F0302020204030204"/>
                <a:ea typeface="+mj-ea"/>
                <a:cs typeface="+mj-cs"/>
              </a:rPr>
              <a:t>hys</a:t>
            </a:r>
            <a:r>
              <a:rPr kumimoji="0" lang="en-GB" sz="1800" b="1" i="0" u="none" strike="noStrike" kern="1200" cap="none" spc="0" normalizeH="0" baseline="0" noProof="0" dirty="0">
                <a:ln>
                  <a:noFill/>
                </a:ln>
                <a:solidFill>
                  <a:schemeClr val="accent2">
                    <a:lumMod val="50000"/>
                  </a:schemeClr>
                </a:solidFill>
                <a:effectLst/>
                <a:uLnTx/>
                <a:uFillTx/>
                <a:latin typeface="Calibri Light" panose="020F0302020204030204"/>
                <a:ea typeface="+mj-ea"/>
                <a:cs typeface="+mj-cs"/>
              </a:rPr>
              <a:t>. Rev. A 96, 062121 (2017)) </a:t>
            </a:r>
            <a:endParaRPr lang="en-GB" b="1" dirty="0">
              <a:solidFill>
                <a:schemeClr val="accent2">
                  <a:lumMod val="50000"/>
                </a:schemeClr>
              </a:solidFill>
            </a:endParaRPr>
          </a:p>
        </p:txBody>
      </p:sp>
      <p:sp>
        <p:nvSpPr>
          <p:cNvPr id="3" name="Content Placeholder 2"/>
          <p:cNvSpPr>
            <a:spLocks noGrp="1"/>
          </p:cNvSpPr>
          <p:nvPr>
            <p:ph idx="1"/>
          </p:nvPr>
        </p:nvSpPr>
        <p:spPr>
          <a:xfrm>
            <a:off x="838200" y="1639019"/>
            <a:ext cx="10515600" cy="5152845"/>
          </a:xfrm>
        </p:spPr>
        <p:txBody>
          <a:bodyPr>
            <a:normAutofit/>
          </a:bodyPr>
          <a:lstStyle/>
          <a:p>
            <a:r>
              <a:rPr lang="en-GB" dirty="0">
                <a:solidFill>
                  <a:schemeClr val="accent5">
                    <a:lumMod val="50000"/>
                  </a:schemeClr>
                </a:solidFill>
              </a:rPr>
              <a:t>We can model systems that absorb or emit one or several photons using multi-photon wave mechanics.   </a:t>
            </a:r>
          </a:p>
          <a:p>
            <a:r>
              <a:rPr lang="en-GB" dirty="0">
                <a:solidFill>
                  <a:schemeClr val="accent6">
                    <a:lumMod val="75000"/>
                  </a:schemeClr>
                </a:solidFill>
              </a:rPr>
              <a:t>We need a model of photon measurement in position space. </a:t>
            </a:r>
          </a:p>
          <a:p>
            <a:r>
              <a:rPr lang="en-GB" dirty="0">
                <a:solidFill>
                  <a:schemeClr val="accent6">
                    <a:lumMod val="75000"/>
                  </a:schemeClr>
                </a:solidFill>
              </a:rPr>
              <a:t>For illustrations we use the single photon and multi-photon wave function formalism developed by </a:t>
            </a:r>
            <a:r>
              <a:rPr lang="en-GB" dirty="0" err="1">
                <a:solidFill>
                  <a:schemeClr val="accent6">
                    <a:lumMod val="75000"/>
                  </a:schemeClr>
                </a:solidFill>
              </a:rPr>
              <a:t>Sipe</a:t>
            </a:r>
            <a:r>
              <a:rPr lang="en-GB" dirty="0">
                <a:solidFill>
                  <a:schemeClr val="accent6">
                    <a:lumMod val="75000"/>
                  </a:schemeClr>
                </a:solidFill>
              </a:rPr>
              <a:t>, </a:t>
            </a:r>
            <a:r>
              <a:rPr lang="en-GB" dirty="0" err="1">
                <a:solidFill>
                  <a:schemeClr val="accent6">
                    <a:lumMod val="75000"/>
                  </a:schemeClr>
                </a:solidFill>
              </a:rPr>
              <a:t>Bialynicki-Birula</a:t>
            </a:r>
            <a:r>
              <a:rPr lang="en-GB" dirty="0">
                <a:solidFill>
                  <a:schemeClr val="accent6">
                    <a:lumMod val="75000"/>
                  </a:schemeClr>
                </a:solidFill>
              </a:rPr>
              <a:t>, Smith-Raymer and others.   </a:t>
            </a:r>
          </a:p>
          <a:p>
            <a:r>
              <a:rPr lang="en-GB" dirty="0">
                <a:solidFill>
                  <a:schemeClr val="accent6">
                    <a:lumMod val="75000"/>
                  </a:schemeClr>
                </a:solidFill>
              </a:rPr>
              <a:t>For these we suppose a fictitious late time “photon position measurement” given by the position space Born rule for the photon wave function.</a:t>
            </a:r>
          </a:p>
        </p:txBody>
      </p:sp>
    </p:spTree>
    <p:extLst>
      <p:ext uri="{BB962C8B-B14F-4D97-AF65-F5344CB8AC3E}">
        <p14:creationId xmlns:p14="http://schemas.microsoft.com/office/powerpoint/2010/main" val="2722757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07"/>
            <a:ext cx="10515600" cy="1420482"/>
          </a:xfrm>
        </p:spPr>
        <p:txBody>
          <a:bodyPr/>
          <a:lstStyle/>
          <a:p>
            <a:r>
              <a:rPr lang="en-GB" b="1" dirty="0">
                <a:solidFill>
                  <a:schemeClr val="accent2">
                    <a:lumMod val="50000"/>
                  </a:schemeClr>
                </a:solidFill>
              </a:rPr>
              <a:t>Postulates for Photon wave function models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56890" y="1374475"/>
                <a:ext cx="10496909" cy="4802488"/>
              </a:xfrm>
            </p:spPr>
            <p:txBody>
              <a:bodyPr/>
              <a:lstStyle/>
              <a:p>
                <a:pPr marL="0" indent="0">
                  <a:buNone/>
                </a:pPr>
                <a:r>
                  <a:rPr lang="en-GB" dirty="0">
                    <a:solidFill>
                      <a:schemeClr val="accent5">
                        <a:lumMod val="50000"/>
                      </a:schemeClr>
                    </a:solidFill>
                  </a:rPr>
                  <a:t>We take our final hypersurface </a:t>
                </a:r>
                <a14:m>
                  <m:oMath xmlns:m="http://schemas.openxmlformats.org/officeDocument/2006/math">
                    <m:sSub>
                      <m:sSubPr>
                        <m:ctrlPr>
                          <a:rPr lang="en-GB" b="0" i="1" smtClean="0">
                            <a:solidFill>
                              <a:schemeClr val="accent5">
                                <a:lumMod val="50000"/>
                              </a:schemeClr>
                            </a:solidFill>
                            <a:latin typeface="Cambria Math" panose="02040503050406030204" pitchFamily="18" charset="0"/>
                          </a:rPr>
                        </m:ctrlPr>
                      </m:sSubPr>
                      <m:e>
                        <m:r>
                          <a:rPr lang="en-GB" b="0" i="1" smtClean="0">
                            <a:solidFill>
                              <a:schemeClr val="accent5">
                                <a:lumMod val="50000"/>
                              </a:schemeClr>
                            </a:solidFill>
                            <a:latin typeface="Cambria Math" panose="02040503050406030204" pitchFamily="18" charset="0"/>
                          </a:rPr>
                          <m:t>𝑆</m:t>
                        </m:r>
                      </m:e>
                      <m:sub>
                        <m:r>
                          <a:rPr lang="en-GB" b="0" i="1" smtClean="0">
                            <a:solidFill>
                              <a:schemeClr val="accent5">
                                <a:lumMod val="50000"/>
                              </a:schemeClr>
                            </a:solidFill>
                            <a:latin typeface="Cambria Math" panose="02040503050406030204" pitchFamily="18" charset="0"/>
                          </a:rPr>
                          <m:t>𝑇</m:t>
                        </m:r>
                      </m:sub>
                    </m:sSub>
                    <m:r>
                      <a:rPr lang="en-GB" b="0" i="1" smtClean="0">
                        <a:solidFill>
                          <a:schemeClr val="accent5">
                            <a:lumMod val="50000"/>
                          </a:schemeClr>
                        </a:solidFill>
                        <a:latin typeface="Cambria Math" panose="02040503050406030204" pitchFamily="18" charset="0"/>
                      </a:rPr>
                      <m:t> </m:t>
                    </m:r>
                  </m:oMath>
                </a14:m>
                <a:r>
                  <a:rPr lang="en-GB" dirty="0">
                    <a:solidFill>
                      <a:schemeClr val="accent5">
                        <a:lumMod val="50000"/>
                      </a:schemeClr>
                    </a:solidFill>
                  </a:rPr>
                  <a:t>to be given by t=T for large T</a:t>
                </a:r>
              </a:p>
              <a:p>
                <a:pPr marL="0" indent="0">
                  <a:buNone/>
                </a:pPr>
                <a:r>
                  <a:rPr lang="en-GB" dirty="0">
                    <a:solidFill>
                      <a:schemeClr val="accent5">
                        <a:lumMod val="50000"/>
                      </a:schemeClr>
                    </a:solidFill>
                  </a:rPr>
                  <a:t>We suppose a single idealized fictitious “measurement” of photon positions on </a:t>
                </a:r>
                <a14:m>
                  <m:oMath xmlns:m="http://schemas.openxmlformats.org/officeDocument/2006/math">
                    <m:r>
                      <a:rPr lang="en-GB" b="0" i="1" dirty="0" smtClean="0">
                        <a:solidFill>
                          <a:schemeClr val="accent5">
                            <a:lumMod val="50000"/>
                          </a:schemeClr>
                        </a:solidFill>
                        <a:latin typeface="Cambria Math" panose="02040503050406030204" pitchFamily="18" charset="0"/>
                      </a:rPr>
                      <m:t> </m:t>
                    </m:r>
                    <m:sSub>
                      <m:sSubPr>
                        <m:ctrlPr>
                          <a:rPr lang="en-GB" b="0" i="1" dirty="0" smtClean="0">
                            <a:solidFill>
                              <a:schemeClr val="accent5">
                                <a:lumMod val="50000"/>
                              </a:schemeClr>
                            </a:solidFill>
                            <a:latin typeface="Cambria Math" panose="02040503050406030204" pitchFamily="18" charset="0"/>
                          </a:rPr>
                        </m:ctrlPr>
                      </m:sSubPr>
                      <m:e>
                        <m:r>
                          <a:rPr lang="en-GB" b="0" i="1" dirty="0" smtClean="0">
                            <a:solidFill>
                              <a:schemeClr val="accent5">
                                <a:lumMod val="50000"/>
                              </a:schemeClr>
                            </a:solidFill>
                            <a:latin typeface="Cambria Math" panose="02040503050406030204" pitchFamily="18" charset="0"/>
                          </a:rPr>
                          <m:t>𝑆</m:t>
                        </m:r>
                      </m:e>
                      <m:sub>
                        <m:r>
                          <a:rPr lang="en-GB" b="0" i="1" dirty="0" smtClean="0">
                            <a:solidFill>
                              <a:schemeClr val="accent5">
                                <a:lumMod val="50000"/>
                              </a:schemeClr>
                            </a:solidFill>
                            <a:latin typeface="Cambria Math" panose="02040503050406030204" pitchFamily="18" charset="0"/>
                          </a:rPr>
                          <m:t>𝑇</m:t>
                        </m:r>
                      </m:sub>
                    </m:sSub>
                  </m:oMath>
                </a14:m>
                <a:r>
                  <a:rPr lang="en-GB" dirty="0">
                    <a:solidFill>
                      <a:schemeClr val="accent5">
                        <a:lumMod val="50000"/>
                      </a:schemeClr>
                    </a:solidFill>
                  </a:rPr>
                  <a:t> with Born rule distribution given by the multi-photon wave function.   Our “outcomes” are “clicks” at positions </a:t>
                </a:r>
                <a14:m>
                  <m:oMath xmlns:m="http://schemas.openxmlformats.org/officeDocument/2006/math">
                    <m:sSub>
                      <m:sSubPr>
                        <m:ctrlPr>
                          <a:rPr lang="en-GB" b="0" i="1" smtClean="0">
                            <a:solidFill>
                              <a:schemeClr val="accent5">
                                <a:lumMod val="50000"/>
                              </a:schemeClr>
                            </a:solidFill>
                            <a:latin typeface="Cambria Math" panose="02040503050406030204" pitchFamily="18" charset="0"/>
                          </a:rPr>
                        </m:ctrlPr>
                      </m:sSubPr>
                      <m:e>
                        <m:r>
                          <a:rPr lang="en-GB" b="0" i="1" smtClean="0">
                            <a:solidFill>
                              <a:schemeClr val="accent5">
                                <a:lumMod val="50000"/>
                              </a:schemeClr>
                            </a:solidFill>
                            <a:latin typeface="Cambria Math" panose="02040503050406030204" pitchFamily="18" charset="0"/>
                          </a:rPr>
                          <m:t>𝑥</m:t>
                        </m:r>
                      </m:e>
                      <m:sub>
                        <m:r>
                          <a:rPr lang="en-GB" b="0" i="1" smtClean="0">
                            <a:solidFill>
                              <a:schemeClr val="accent5">
                                <a:lumMod val="50000"/>
                              </a:schemeClr>
                            </a:solidFill>
                            <a:latin typeface="Cambria Math" panose="02040503050406030204" pitchFamily="18" charset="0"/>
                          </a:rPr>
                          <m:t>1</m:t>
                        </m:r>
                      </m:sub>
                    </m:sSub>
                    <m:r>
                      <a:rPr lang="en-GB" b="0" i="1" smtClean="0">
                        <a:solidFill>
                          <a:schemeClr val="accent5">
                            <a:lumMod val="50000"/>
                          </a:schemeClr>
                        </a:solidFill>
                        <a:latin typeface="Cambria Math" panose="02040503050406030204" pitchFamily="18" charset="0"/>
                      </a:rPr>
                      <m:t>, …, </m:t>
                    </m:r>
                    <m:sSub>
                      <m:sSubPr>
                        <m:ctrlPr>
                          <a:rPr lang="en-GB" b="0" i="1" smtClean="0">
                            <a:solidFill>
                              <a:schemeClr val="accent5">
                                <a:lumMod val="50000"/>
                              </a:schemeClr>
                            </a:solidFill>
                            <a:latin typeface="Cambria Math" panose="02040503050406030204" pitchFamily="18" charset="0"/>
                          </a:rPr>
                        </m:ctrlPr>
                      </m:sSubPr>
                      <m:e>
                        <m:r>
                          <a:rPr lang="en-GB" b="0" i="1" smtClean="0">
                            <a:solidFill>
                              <a:schemeClr val="accent5">
                                <a:lumMod val="50000"/>
                              </a:schemeClr>
                            </a:solidFill>
                            <a:latin typeface="Cambria Math" panose="02040503050406030204" pitchFamily="18" charset="0"/>
                          </a:rPr>
                          <m:t>𝑥</m:t>
                        </m:r>
                      </m:e>
                      <m:sub>
                        <m:r>
                          <a:rPr lang="en-GB" b="0" i="1" smtClean="0">
                            <a:solidFill>
                              <a:schemeClr val="accent5">
                                <a:lumMod val="50000"/>
                              </a:schemeClr>
                            </a:solidFill>
                            <a:latin typeface="Cambria Math" panose="02040503050406030204" pitchFamily="18" charset="0"/>
                          </a:rPr>
                          <m:t>𝑁</m:t>
                        </m:r>
                      </m:sub>
                    </m:sSub>
                  </m:oMath>
                </a14:m>
                <a:r>
                  <a:rPr lang="en-GB" dirty="0">
                    <a:solidFill>
                      <a:schemeClr val="accent5">
                        <a:lumMod val="50000"/>
                      </a:schemeClr>
                    </a:solidFill>
                  </a:rPr>
                  <a:t> .</a:t>
                </a:r>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56890" y="1374475"/>
                <a:ext cx="10496909" cy="4802488"/>
              </a:xfrm>
              <a:blipFill>
                <a:blip r:embed="rId2"/>
                <a:stretch>
                  <a:fillRect l="-1220" t="-2030"/>
                </a:stretch>
              </a:blipFill>
            </p:spPr>
            <p:txBody>
              <a:bodyPr/>
              <a:lstStyle/>
              <a:p>
                <a:r>
                  <a:rPr lang="en-GB">
                    <a:noFill/>
                  </a:rPr>
                  <a:t> </a:t>
                </a:r>
              </a:p>
            </p:txBody>
          </p:sp>
        </mc:Fallback>
      </mc:AlternateContent>
      <p:cxnSp>
        <p:nvCxnSpPr>
          <p:cNvPr id="8" name="Straight Connector 7"/>
          <p:cNvCxnSpPr/>
          <p:nvPr/>
        </p:nvCxnSpPr>
        <p:spPr>
          <a:xfrm>
            <a:off x="908648" y="3973542"/>
            <a:ext cx="10496909" cy="0"/>
          </a:xfrm>
          <a:prstGeom prst="line">
            <a:avLst/>
          </a:prstGeom>
          <a:ln>
            <a:solidFill>
              <a:srgbClr val="00B050"/>
            </a:solidFill>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p:nvSpPr>
            <p:spPr>
              <a:xfrm>
                <a:off x="987879" y="3520076"/>
                <a:ext cx="4738777" cy="400110"/>
              </a:xfrm>
              <a:prstGeom prst="rect">
                <a:avLst/>
              </a:prstGeom>
              <a:noFill/>
            </p:spPr>
            <p:txBody>
              <a:bodyPr wrap="square" rtlCol="0">
                <a:spAutoFit/>
              </a:bodyPr>
              <a:lstStyle/>
              <a:p>
                <a:r>
                  <a:rPr lang="en-GB" sz="2000" b="0" i="0" dirty="0">
                    <a:latin typeface="+mj-lt"/>
                  </a:rPr>
                  <a:t>Final hypersurface of constant </a:t>
                </a:r>
                <a14:m>
                  <m:oMath xmlns:m="http://schemas.openxmlformats.org/officeDocument/2006/math">
                    <m:r>
                      <a:rPr lang="en-GB" sz="2000" b="0" i="1" smtClean="0">
                        <a:latin typeface="Cambria Math" panose="02040503050406030204" pitchFamily="18" charset="0"/>
                      </a:rPr>
                      <m:t>𝑇</m:t>
                    </m:r>
                    <m:r>
                      <a:rPr lang="en-GB" sz="2000" b="0" i="1" smtClean="0">
                        <a:latin typeface="Cambria Math" panose="02040503050406030204" pitchFamily="18" charset="0"/>
                      </a:rPr>
                      <m:t>,  </m:t>
                    </m:r>
                    <m:r>
                      <a:rPr lang="en-GB" sz="2000" b="0" i="1" smtClean="0">
                        <a:latin typeface="Cambria Math" panose="02040503050406030204" pitchFamily="18" charset="0"/>
                      </a:rPr>
                      <m:t>𝑇</m:t>
                    </m:r>
                    <m:r>
                      <a:rPr lang="en-GB" sz="2000" b="0" i="1" smtClean="0">
                        <a:latin typeface="Cambria Math" panose="02040503050406030204" pitchFamily="18" charset="0"/>
                      </a:rPr>
                      <m:t>→∞</m:t>
                    </m:r>
                  </m:oMath>
                </a14:m>
                <a:endParaRPr lang="en-GB"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987879" y="3520076"/>
                <a:ext cx="4738777" cy="400110"/>
              </a:xfrm>
              <a:prstGeom prst="rect">
                <a:avLst/>
              </a:prstGeom>
              <a:blipFill>
                <a:blip r:embed="rId3"/>
                <a:stretch>
                  <a:fillRect l="-1287" t="-7576" b="-25758"/>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729496" y="6227984"/>
              <a:ext cx="10408680" cy="396360"/>
            </p14:xfrm>
          </p:contentPart>
        </mc:Choice>
        <mc:Fallback xmlns="">
          <p:pic>
            <p:nvPicPr>
              <p:cNvPr id="6" name="Ink 5"/>
              <p:cNvPicPr/>
              <p:nvPr/>
            </p:nvPicPr>
            <p:blipFill>
              <a:blip r:embed="rId5"/>
              <a:stretch>
                <a:fillRect/>
              </a:stretch>
            </p:blipFill>
            <p:spPr>
              <a:xfrm>
                <a:off x="721576" y="6219344"/>
                <a:ext cx="10424880" cy="415080"/>
              </a:xfrm>
              <a:prstGeom prst="rect">
                <a:avLst/>
              </a:prstGeom>
            </p:spPr>
          </p:pic>
        </mc:Fallback>
      </mc:AlternateContent>
      <mc:AlternateContent xmlns:mc="http://schemas.openxmlformats.org/markup-compatibility/2006" xmlns:a14="http://schemas.microsoft.com/office/drawing/2010/main">
        <mc:Choice Requires="a14">
          <p:sp>
            <p:nvSpPr>
              <p:cNvPr id="12" name="TextBox 11"/>
              <p:cNvSpPr txBox="1"/>
              <p:nvPr/>
            </p:nvSpPr>
            <p:spPr>
              <a:xfrm>
                <a:off x="235789" y="6291532"/>
                <a:ext cx="456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0</m:t>
                          </m:r>
                        </m:sub>
                      </m:sSub>
                    </m:oMath>
                  </m:oMathPara>
                </a14:m>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235789" y="6291532"/>
                <a:ext cx="456600" cy="369332"/>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18" name="Ink 17"/>
              <p14:cNvContentPartPr/>
              <p14:nvPr/>
            </p14:nvContentPartPr>
            <p14:xfrm>
              <a:off x="3991096" y="4021184"/>
              <a:ext cx="54000" cy="55440"/>
            </p14:xfrm>
          </p:contentPart>
        </mc:Choice>
        <mc:Fallback xmlns="">
          <p:pic>
            <p:nvPicPr>
              <p:cNvPr id="18" name="Ink 17"/>
              <p:cNvPicPr/>
              <p:nvPr/>
            </p:nvPicPr>
            <p:blipFill>
              <a:blip r:embed="rId8"/>
              <a:stretch>
                <a:fillRect/>
              </a:stretch>
            </p:blipFill>
            <p:spPr>
              <a:xfrm>
                <a:off x="3980725" y="4008224"/>
                <a:ext cx="76887"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p14:cNvContentPartPr/>
              <p14:nvPr/>
            </p14:nvContentPartPr>
            <p14:xfrm>
              <a:off x="5751136" y="3981584"/>
              <a:ext cx="0" cy="360"/>
            </p14:xfrm>
          </p:contentPart>
        </mc:Choice>
        <mc:Fallback xmlns="">
          <p:pic>
            <p:nvPicPr>
              <p:cNvPr id="21" name="Ink 20"/>
              <p:cNvPicPr/>
              <p:nvPr/>
            </p:nvPicPr>
            <p:blipFill/>
            <p:spPr/>
          </p:pic>
        </mc:Fallback>
      </mc:AlternateContent>
      <mc:AlternateContent xmlns:mc="http://schemas.openxmlformats.org/markup-compatibility/2006" xmlns:p14="http://schemas.microsoft.com/office/powerpoint/2010/main">
        <mc:Choice Requires="p14">
          <p:contentPart p14:bwMode="auto" r:id="rId10">
            <p14:nvContentPartPr>
              <p14:cNvPr id="25" name="Ink 24"/>
              <p14:cNvContentPartPr/>
              <p14:nvPr/>
            </p14:nvContentPartPr>
            <p14:xfrm>
              <a:off x="5726656" y="3975464"/>
              <a:ext cx="2963520" cy="87480"/>
            </p14:xfrm>
          </p:contentPart>
        </mc:Choice>
        <mc:Fallback xmlns="">
          <p:pic>
            <p:nvPicPr>
              <p:cNvPr id="25" name="Ink 24"/>
              <p:cNvPicPr/>
              <p:nvPr/>
            </p:nvPicPr>
            <p:blipFill>
              <a:blip r:embed="rId11"/>
              <a:stretch>
                <a:fillRect/>
              </a:stretch>
            </p:blipFill>
            <p:spPr>
              <a:xfrm>
                <a:off x="5719096" y="3968624"/>
                <a:ext cx="297648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p14:cNvContentPartPr/>
              <p14:nvPr/>
            </p14:nvContentPartPr>
            <p14:xfrm>
              <a:off x="4564576" y="5524184"/>
              <a:ext cx="9720" cy="7560"/>
            </p14:xfrm>
          </p:contentPart>
        </mc:Choice>
        <mc:Fallback xmlns="">
          <p:pic>
            <p:nvPicPr>
              <p:cNvPr id="27" name="Ink 26"/>
              <p:cNvPicPr/>
              <p:nvPr/>
            </p:nvPicPr>
            <p:blipFill>
              <a:blip r:embed="rId13"/>
              <a:stretch>
                <a:fillRect/>
              </a:stretch>
            </p:blipFill>
            <p:spPr>
              <a:xfrm>
                <a:off x="4562985" y="5522564"/>
                <a:ext cx="12901"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5" name="Ink 34"/>
              <p14:cNvContentPartPr/>
              <p14:nvPr/>
            </p14:nvContentPartPr>
            <p14:xfrm>
              <a:off x="2906416" y="3986984"/>
              <a:ext cx="78120" cy="111240"/>
            </p14:xfrm>
          </p:contentPart>
        </mc:Choice>
        <mc:Fallback xmlns="">
          <p:pic>
            <p:nvPicPr>
              <p:cNvPr id="35" name="Ink 34"/>
              <p:cNvPicPr/>
              <p:nvPr/>
            </p:nvPicPr>
            <p:blipFill>
              <a:blip r:embed="rId15"/>
              <a:stretch>
                <a:fillRect/>
              </a:stretch>
            </p:blipFill>
            <p:spPr>
              <a:xfrm>
                <a:off x="2893515" y="3976184"/>
                <a:ext cx="103921"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p14:cNvContentPartPr/>
              <p14:nvPr/>
            </p14:nvContentPartPr>
            <p14:xfrm>
              <a:off x="7889536" y="5160224"/>
              <a:ext cx="0" cy="360"/>
            </p14:xfrm>
          </p:contentPart>
        </mc:Choice>
        <mc:Fallback xmlns="">
          <p:pic>
            <p:nvPicPr>
              <p:cNvPr id="42" name="Ink 41"/>
              <p:cNvPicPr/>
              <p:nvPr/>
            </p:nvPicPr>
            <p:blipFill/>
            <p:spPr/>
          </p:pic>
        </mc:Fallback>
      </mc:AlternateContent>
      <mc:AlternateContent xmlns:mc="http://schemas.openxmlformats.org/markup-compatibility/2006" xmlns:p14="http://schemas.microsoft.com/office/powerpoint/2010/main">
        <mc:Choice Requires="p14">
          <p:contentPart p14:bwMode="auto" r:id="rId17">
            <p14:nvContentPartPr>
              <p14:cNvPr id="47" name="Ink 46"/>
              <p14:cNvContentPartPr/>
              <p14:nvPr/>
            </p14:nvContentPartPr>
            <p14:xfrm>
              <a:off x="5993776" y="5085704"/>
              <a:ext cx="67680" cy="91440"/>
            </p14:xfrm>
          </p:contentPart>
        </mc:Choice>
        <mc:Fallback xmlns="">
          <p:pic>
            <p:nvPicPr>
              <p:cNvPr id="47" name="Ink 46"/>
              <p:cNvPicPr/>
              <p:nvPr/>
            </p:nvPicPr>
            <p:blipFill>
              <a:blip r:embed="rId18"/>
              <a:stretch>
                <a:fillRect/>
              </a:stretch>
            </p:blipFill>
            <p:spPr>
              <a:xfrm>
                <a:off x="5984416" y="5078174"/>
                <a:ext cx="85680" cy="108652"/>
              </a:xfrm>
              <a:prstGeom prst="rect">
                <a:avLst/>
              </a:prstGeom>
            </p:spPr>
          </p:pic>
        </mc:Fallback>
      </mc:AlternateContent>
      <p:cxnSp>
        <p:nvCxnSpPr>
          <p:cNvPr id="49" name="Straight Connector 48"/>
          <p:cNvCxnSpPr/>
          <p:nvPr/>
        </p:nvCxnSpPr>
        <p:spPr>
          <a:xfrm flipV="1">
            <a:off x="6032740" y="4017944"/>
            <a:ext cx="994913" cy="1067760"/>
          </a:xfrm>
          <a:prstGeom prst="line">
            <a:avLst/>
          </a:prstGeom>
        </p:spPr>
        <p:style>
          <a:lnRef idx="3">
            <a:schemeClr val="accent4"/>
          </a:lnRef>
          <a:fillRef idx="0">
            <a:schemeClr val="accent4"/>
          </a:fillRef>
          <a:effectRef idx="2">
            <a:schemeClr val="accent4"/>
          </a:effectRef>
          <a:fontRef idx="minor">
            <a:schemeClr val="tx1"/>
          </a:fontRef>
        </p:style>
      </p:cxnSp>
      <p:cxnSp>
        <p:nvCxnSpPr>
          <p:cNvPr id="51" name="Straight Connector 50"/>
          <p:cNvCxnSpPr/>
          <p:nvPr/>
        </p:nvCxnSpPr>
        <p:spPr>
          <a:xfrm flipH="1" flipV="1">
            <a:off x="4957313" y="4017944"/>
            <a:ext cx="1125023" cy="1067760"/>
          </a:xfrm>
          <a:prstGeom prst="line">
            <a:avLst/>
          </a:prstGeom>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2656937" y="4124054"/>
                <a:ext cx="5642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1</m:t>
                          </m:r>
                        </m:sub>
                      </m:sSub>
                    </m:oMath>
                  </m:oMathPara>
                </a14:m>
                <a:endParaRPr lang="en-GB" dirty="0"/>
              </a:p>
            </p:txBody>
          </p:sp>
        </mc:Choice>
        <mc:Fallback xmlns="">
          <p:sp>
            <p:nvSpPr>
              <p:cNvPr id="52" name="TextBox 51"/>
              <p:cNvSpPr txBox="1">
                <a:spLocks noRot="1" noChangeAspect="1" noMove="1" noResize="1" noEditPoints="1" noAdjustHandles="1" noChangeArrowheads="1" noChangeShapeType="1" noTextEdit="1"/>
              </p:cNvSpPr>
              <p:nvPr/>
            </p:nvSpPr>
            <p:spPr>
              <a:xfrm>
                <a:off x="2656937" y="4124054"/>
                <a:ext cx="564284" cy="369332"/>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795622" y="4093843"/>
                <a:ext cx="50102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2</m:t>
                          </m:r>
                        </m:sub>
                      </m:sSub>
                    </m:oMath>
                  </m:oMathPara>
                </a14:m>
                <a:endParaRPr lang="en-GB" dirty="0"/>
              </a:p>
            </p:txBody>
          </p:sp>
        </mc:Choice>
        <mc:Fallback xmlns="">
          <p:sp>
            <p:nvSpPr>
              <p:cNvPr id="53" name="TextBox 52"/>
              <p:cNvSpPr txBox="1">
                <a:spLocks noRot="1" noChangeAspect="1" noMove="1" noResize="1" noEditPoints="1" noAdjustHandles="1" noChangeArrowheads="1" noChangeShapeType="1" noTextEdit="1"/>
              </p:cNvSpPr>
              <p:nvPr/>
            </p:nvSpPr>
            <p:spPr>
              <a:xfrm>
                <a:off x="3795622" y="4093843"/>
                <a:ext cx="501025" cy="369332"/>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8172091" y="4062944"/>
                <a:ext cx="8861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𝑁</m:t>
                          </m:r>
                        </m:sub>
                      </m:sSub>
                    </m:oMath>
                  </m:oMathPara>
                </a14:m>
                <a:endParaRPr lang="en-GB" dirty="0"/>
              </a:p>
            </p:txBody>
          </p:sp>
        </mc:Choice>
        <mc:Fallback xmlns="">
          <p:sp>
            <p:nvSpPr>
              <p:cNvPr id="54" name="TextBox 53"/>
              <p:cNvSpPr txBox="1">
                <a:spLocks noRot="1" noChangeAspect="1" noMove="1" noResize="1" noEditPoints="1" noAdjustHandles="1" noChangeArrowheads="1" noChangeShapeType="1" noTextEdit="1"/>
              </p:cNvSpPr>
              <p:nvPr/>
            </p:nvSpPr>
            <p:spPr>
              <a:xfrm>
                <a:off x="8172091" y="4062944"/>
                <a:ext cx="886144" cy="369332"/>
              </a:xfrm>
              <a:prstGeom prst="rect">
                <a:avLst/>
              </a:prstGeom>
              <a:blipFill>
                <a:blip r:embed="rId21"/>
                <a:stretch>
                  <a:fillRect/>
                </a:stretch>
              </a:blipFill>
            </p:spPr>
            <p:txBody>
              <a:bodyPr/>
              <a:lstStyle/>
              <a:p>
                <a:r>
                  <a:rPr lang="en-GB">
                    <a:noFill/>
                  </a:rPr>
                  <a:t> </a:t>
                </a:r>
              </a:p>
            </p:txBody>
          </p:sp>
        </mc:Fallback>
      </mc:AlternateContent>
      <p:cxnSp>
        <p:nvCxnSpPr>
          <p:cNvPr id="56" name="Straight Arrow Connector 55"/>
          <p:cNvCxnSpPr/>
          <p:nvPr/>
        </p:nvCxnSpPr>
        <p:spPr>
          <a:xfrm flipV="1">
            <a:off x="2154737" y="4661070"/>
            <a:ext cx="2863970" cy="11502"/>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58" name="Straight Arrow Connector 57"/>
          <p:cNvCxnSpPr/>
          <p:nvPr/>
        </p:nvCxnSpPr>
        <p:spPr>
          <a:xfrm>
            <a:off x="7027653" y="4618008"/>
            <a:ext cx="3155106" cy="10315"/>
          </a:xfrm>
          <a:prstGeom prst="straightConnector1">
            <a:avLst/>
          </a:prstGeom>
          <a:ln>
            <a:headEnd type="triangle"/>
            <a:tailEnd type="triangle"/>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60" name="TextBox 59"/>
              <p:cNvSpPr txBox="1"/>
              <p:nvPr/>
            </p:nvSpPr>
            <p:spPr>
              <a:xfrm>
                <a:off x="5817975" y="5216281"/>
                <a:ext cx="4192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1" i="1" smtClean="0">
                          <a:solidFill>
                            <a:schemeClr val="accent2">
                              <a:lumMod val="50000"/>
                            </a:schemeClr>
                          </a:solidFill>
                          <a:latin typeface="Cambria Math" panose="02040503050406030204" pitchFamily="18" charset="0"/>
                        </a:rPr>
                        <m:t>𝒙</m:t>
                      </m:r>
                      <m:r>
                        <a:rPr lang="en-GB" b="0" i="1" smtClean="0">
                          <a:solidFill>
                            <a:schemeClr val="accent2">
                              <a:lumMod val="50000"/>
                            </a:schemeClr>
                          </a:solidFill>
                          <a:latin typeface="Cambria Math" panose="02040503050406030204" pitchFamily="18" charset="0"/>
                        </a:rPr>
                        <m:t> </m:t>
                      </m:r>
                    </m:oMath>
                  </m:oMathPara>
                </a14:m>
                <a:endParaRPr lang="en-GB" dirty="0">
                  <a:solidFill>
                    <a:schemeClr val="accent2">
                      <a:lumMod val="50000"/>
                    </a:schemeClr>
                  </a:solidFill>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5817975" y="5216281"/>
                <a:ext cx="419281" cy="369332"/>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2230366" y="4681120"/>
                <a:ext cx="3078651" cy="646331"/>
              </a:xfrm>
              <a:prstGeom prst="rect">
                <a:avLst/>
              </a:prstGeom>
              <a:noFill/>
            </p:spPr>
            <p:txBody>
              <a:bodyPr wrap="square" rtlCol="0">
                <a:spAutoFit/>
              </a:bodyPr>
              <a:lstStyle/>
              <a:p>
                <a:r>
                  <a:rPr lang="en-GB" b="1" dirty="0"/>
                  <a:t>Outcomes used in calculation</a:t>
                </a:r>
              </a:p>
              <a:p>
                <a:r>
                  <a:rPr lang="en-GB" b="1" dirty="0"/>
                  <a:t>of </a:t>
                </a:r>
                <a:r>
                  <a:rPr lang="en-GB" b="1" dirty="0">
                    <a:solidFill>
                      <a:schemeClr val="accent2">
                        <a:lumMod val="50000"/>
                      </a:schemeClr>
                    </a:solidFill>
                  </a:rPr>
                  <a:t>beables at </a:t>
                </a:r>
                <a14:m>
                  <m:oMath xmlns:m="http://schemas.openxmlformats.org/officeDocument/2006/math">
                    <m:r>
                      <a:rPr lang="en-GB" b="1" i="1" smtClean="0">
                        <a:solidFill>
                          <a:schemeClr val="accent2">
                            <a:lumMod val="50000"/>
                          </a:schemeClr>
                        </a:solidFill>
                        <a:latin typeface="Cambria Math" panose="02040503050406030204" pitchFamily="18" charset="0"/>
                      </a:rPr>
                      <m:t>𝒙</m:t>
                    </m:r>
                    <m:r>
                      <a:rPr lang="en-GB" b="1" i="1" smtClean="0">
                        <a:solidFill>
                          <a:schemeClr val="accent2">
                            <a:lumMod val="50000"/>
                          </a:schemeClr>
                        </a:solidFill>
                        <a:latin typeface="Cambria Math" panose="02040503050406030204" pitchFamily="18" charset="0"/>
                      </a:rPr>
                      <m:t> </m:t>
                    </m:r>
                  </m:oMath>
                </a14:m>
                <a:endParaRPr lang="en-GB" b="1" dirty="0"/>
              </a:p>
            </p:txBody>
          </p:sp>
        </mc:Choice>
        <mc:Fallback xmlns="">
          <p:sp>
            <p:nvSpPr>
              <p:cNvPr id="61" name="TextBox 60"/>
              <p:cNvSpPr txBox="1">
                <a:spLocks noRot="1" noChangeAspect="1" noMove="1" noResize="1" noEditPoints="1" noAdjustHandles="1" noChangeArrowheads="1" noChangeShapeType="1" noTextEdit="1"/>
              </p:cNvSpPr>
              <p:nvPr/>
            </p:nvSpPr>
            <p:spPr>
              <a:xfrm>
                <a:off x="2230366" y="4681120"/>
                <a:ext cx="3078651" cy="646331"/>
              </a:xfrm>
              <a:prstGeom prst="rect">
                <a:avLst/>
              </a:prstGeom>
              <a:blipFill>
                <a:blip r:embed="rId23"/>
                <a:stretch>
                  <a:fillRect l="-1782" t="-5660"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7100252" y="4642885"/>
                <a:ext cx="3078651" cy="646331"/>
              </a:xfrm>
              <a:prstGeom prst="rect">
                <a:avLst/>
              </a:prstGeom>
              <a:noFill/>
            </p:spPr>
            <p:txBody>
              <a:bodyPr wrap="square" rtlCol="0">
                <a:spAutoFit/>
              </a:bodyPr>
              <a:lstStyle/>
              <a:p>
                <a:r>
                  <a:rPr lang="en-GB" b="1" dirty="0"/>
                  <a:t>Outcomes used in calculation</a:t>
                </a:r>
              </a:p>
              <a:p>
                <a:r>
                  <a:rPr lang="en-GB" b="1" dirty="0"/>
                  <a:t>of </a:t>
                </a:r>
                <a:r>
                  <a:rPr lang="en-GB" b="1" dirty="0">
                    <a:solidFill>
                      <a:schemeClr val="accent2">
                        <a:lumMod val="50000"/>
                      </a:schemeClr>
                    </a:solidFill>
                  </a:rPr>
                  <a:t>beables at </a:t>
                </a:r>
                <a14:m>
                  <m:oMath xmlns:m="http://schemas.openxmlformats.org/officeDocument/2006/math">
                    <m:r>
                      <a:rPr lang="en-GB" b="1" i="1" smtClean="0">
                        <a:solidFill>
                          <a:schemeClr val="accent2">
                            <a:lumMod val="50000"/>
                          </a:schemeClr>
                        </a:solidFill>
                        <a:latin typeface="Cambria Math" panose="02040503050406030204" pitchFamily="18" charset="0"/>
                      </a:rPr>
                      <m:t>𝒙</m:t>
                    </m:r>
                    <m:r>
                      <a:rPr lang="en-GB" b="1" i="1" smtClean="0">
                        <a:solidFill>
                          <a:schemeClr val="accent2">
                            <a:lumMod val="50000"/>
                          </a:schemeClr>
                        </a:solidFill>
                        <a:latin typeface="Cambria Math" panose="02040503050406030204" pitchFamily="18" charset="0"/>
                      </a:rPr>
                      <m:t> </m:t>
                    </m:r>
                  </m:oMath>
                </a14:m>
                <a:endParaRPr lang="en-GB" b="1" dirty="0"/>
              </a:p>
            </p:txBody>
          </p:sp>
        </mc:Choice>
        <mc:Fallback xmlns="">
          <p:sp>
            <p:nvSpPr>
              <p:cNvPr id="62" name="TextBox 61"/>
              <p:cNvSpPr txBox="1">
                <a:spLocks noRot="1" noChangeAspect="1" noMove="1" noResize="1" noEditPoints="1" noAdjustHandles="1" noChangeArrowheads="1" noChangeShapeType="1" noTextEdit="1"/>
              </p:cNvSpPr>
              <p:nvPr/>
            </p:nvSpPr>
            <p:spPr>
              <a:xfrm>
                <a:off x="7100252" y="4642885"/>
                <a:ext cx="3078651" cy="646331"/>
              </a:xfrm>
              <a:prstGeom prst="rect">
                <a:avLst/>
              </a:prstGeom>
              <a:blipFill>
                <a:blip r:embed="rId24"/>
                <a:stretch>
                  <a:fillRect l="-1782" t="-5660" b="-14151"/>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25">
            <p14:nvContentPartPr>
              <p14:cNvPr id="7" name="Ink 6"/>
              <p14:cNvContentPartPr/>
              <p14:nvPr/>
            </p14:nvContentPartPr>
            <p14:xfrm>
              <a:off x="7742296" y="3923624"/>
              <a:ext cx="137880" cy="84240"/>
            </p14:xfrm>
          </p:contentPart>
        </mc:Choice>
        <mc:Fallback xmlns="">
          <p:pic>
            <p:nvPicPr>
              <p:cNvPr id="7" name="Ink 6"/>
              <p:cNvPicPr/>
              <p:nvPr/>
            </p:nvPicPr>
            <p:blipFill>
              <a:blip r:embed="rId26"/>
              <a:stretch>
                <a:fillRect/>
              </a:stretch>
            </p:blipFill>
            <p:spPr>
              <a:xfrm>
                <a:off x="7734736" y="3918944"/>
                <a:ext cx="151200" cy="97560"/>
              </a:xfrm>
              <a:prstGeom prst="rect">
                <a:avLst/>
              </a:prstGeom>
            </p:spPr>
          </p:pic>
        </mc:Fallback>
      </mc:AlternateContent>
    </p:spTree>
    <p:extLst>
      <p:ext uri="{BB962C8B-B14F-4D97-AF65-F5344CB8AC3E}">
        <p14:creationId xmlns:p14="http://schemas.microsoft.com/office/powerpoint/2010/main" val="4225622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263"/>
            <a:ext cx="10515600" cy="1776952"/>
          </a:xfrm>
        </p:spPr>
        <p:txBody>
          <a:bodyPr/>
          <a:lstStyle/>
          <a:p>
            <a:r>
              <a:rPr lang="en-GB" b="1" dirty="0">
                <a:solidFill>
                  <a:schemeClr val="accent2">
                    <a:lumMod val="50000"/>
                  </a:schemeClr>
                </a:solidFill>
              </a:rPr>
              <a:t>Example: two level cascade decay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426234"/>
                <a:ext cx="10515600" cy="4750729"/>
              </a:xfrm>
            </p:spPr>
            <p:txBody>
              <a:bodyPr/>
              <a:lstStyle/>
              <a:p>
                <a:r>
                  <a:rPr lang="en-GB" dirty="0">
                    <a:solidFill>
                      <a:schemeClr val="accent1">
                        <a:lumMod val="50000"/>
                      </a:schemeClr>
                    </a:solidFill>
                  </a:rPr>
                  <a:t>An atom is introduced at </a:t>
                </a:r>
                <a14:m>
                  <m:oMath xmlns:m="http://schemas.openxmlformats.org/officeDocument/2006/math">
                    <m:r>
                      <a:rPr lang="en-GB" i="1" dirty="0" smtClean="0">
                        <a:solidFill>
                          <a:schemeClr val="accent1">
                            <a:lumMod val="50000"/>
                          </a:schemeClr>
                        </a:solidFill>
                        <a:latin typeface="Cambria Math" panose="02040503050406030204" pitchFamily="18" charset="0"/>
                      </a:rPr>
                      <m:t>(</m:t>
                    </m:r>
                    <m:r>
                      <a:rPr lang="en-GB" i="1" dirty="0" err="1" smtClean="0">
                        <a:solidFill>
                          <a:schemeClr val="accent1">
                            <a:lumMod val="50000"/>
                          </a:schemeClr>
                        </a:solidFill>
                        <a:latin typeface="Cambria Math" panose="02040503050406030204" pitchFamily="18" charset="0"/>
                      </a:rPr>
                      <m:t>𝑥</m:t>
                    </m:r>
                    <m:r>
                      <a:rPr lang="en-GB" i="1" dirty="0" err="1" smtClean="0">
                        <a:solidFill>
                          <a:schemeClr val="accent1">
                            <a:lumMod val="50000"/>
                          </a:schemeClr>
                        </a:solidFill>
                        <a:latin typeface="Cambria Math" panose="02040503050406030204" pitchFamily="18" charset="0"/>
                      </a:rPr>
                      <m:t>,</m:t>
                    </m:r>
                    <m:r>
                      <a:rPr lang="en-GB" i="1" dirty="0" err="1" smtClean="0">
                        <a:solidFill>
                          <a:schemeClr val="accent1">
                            <a:lumMod val="50000"/>
                          </a:schemeClr>
                        </a:solidFill>
                        <a:latin typeface="Cambria Math" panose="02040503050406030204" pitchFamily="18" charset="0"/>
                      </a:rPr>
                      <m:t>𝑡</m:t>
                    </m:r>
                    <m:r>
                      <a:rPr lang="en-GB" i="1" dirty="0" smtClean="0">
                        <a:solidFill>
                          <a:schemeClr val="accent1">
                            <a:lumMod val="50000"/>
                          </a:schemeClr>
                        </a:solidFill>
                        <a:latin typeface="Cambria Math" panose="02040503050406030204" pitchFamily="18" charset="0"/>
                      </a:rPr>
                      <m:t>) </m:t>
                    </m:r>
                  </m:oMath>
                </a14:m>
                <a:r>
                  <a:rPr lang="en-GB" i="0" dirty="0">
                    <a:solidFill>
                      <a:schemeClr val="accent1">
                        <a:lumMod val="50000"/>
                      </a:schemeClr>
                    </a:solidFill>
                    <a:latin typeface="+mj-lt"/>
                  </a:rPr>
                  <a:t>= </a:t>
                </a:r>
                <a:r>
                  <a:rPr lang="en-GB" b="1" i="0" dirty="0">
                    <a:solidFill>
                      <a:schemeClr val="accent1">
                        <a:lumMod val="50000"/>
                      </a:schemeClr>
                    </a:solidFill>
                    <a:latin typeface="+mj-lt"/>
                  </a:rPr>
                  <a:t>(0,0)</a:t>
                </a:r>
                <a:r>
                  <a:rPr lang="en-GB" b="1" dirty="0">
                    <a:solidFill>
                      <a:schemeClr val="accent1">
                        <a:lumMod val="50000"/>
                      </a:schemeClr>
                    </a:solidFill>
                  </a:rPr>
                  <a:t> </a:t>
                </a:r>
                <a:r>
                  <a:rPr lang="en-GB" dirty="0">
                    <a:solidFill>
                      <a:schemeClr val="accent1">
                        <a:lumMod val="50000"/>
                      </a:schemeClr>
                    </a:solidFill>
                  </a:rPr>
                  <a:t>in a level two excited state, which decays via a level one excited state to the ground state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426234"/>
                <a:ext cx="10515600" cy="4750729"/>
              </a:xfrm>
              <a:blipFill>
                <a:blip r:embed="rId2"/>
                <a:stretch>
                  <a:fillRect l="-1043" t="-2182"/>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1226296" y="3156824"/>
              <a:ext cx="26280" cy="1043640"/>
            </p14:xfrm>
          </p:contentPart>
        </mc:Choice>
        <mc:Fallback xmlns="">
          <p:pic>
            <p:nvPicPr>
              <p:cNvPr id="10" name="Ink 9"/>
              <p:cNvPicPr/>
              <p:nvPr/>
            </p:nvPicPr>
            <p:blipFill>
              <a:blip r:embed="rId4"/>
              <a:stretch>
                <a:fillRect/>
              </a:stretch>
            </p:blipFill>
            <p:spPr>
              <a:xfrm>
                <a:off x="1214416" y="3149986"/>
                <a:ext cx="50040" cy="106235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p14:cNvContentPartPr/>
              <p14:nvPr/>
            </p14:nvContentPartPr>
            <p14:xfrm>
              <a:off x="1302976" y="3454184"/>
              <a:ext cx="721440" cy="323640"/>
            </p14:xfrm>
          </p:contentPart>
        </mc:Choice>
        <mc:Fallback xmlns="">
          <p:pic>
            <p:nvPicPr>
              <p:cNvPr id="16" name="Ink 15"/>
              <p:cNvPicPr/>
              <p:nvPr/>
            </p:nvPicPr>
            <p:blipFill>
              <a:blip r:embed="rId8"/>
              <a:stretch>
                <a:fillRect/>
              </a:stretch>
            </p:blipFill>
            <p:spPr>
              <a:xfrm>
                <a:off x="1296496" y="3443396"/>
                <a:ext cx="738000" cy="34233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p14:cNvContentPartPr/>
              <p14:nvPr/>
            </p14:nvContentPartPr>
            <p14:xfrm>
              <a:off x="1674856" y="3379664"/>
              <a:ext cx="607320" cy="269640"/>
            </p14:xfrm>
          </p:contentPart>
        </mc:Choice>
        <mc:Fallback xmlns="">
          <p:pic>
            <p:nvPicPr>
              <p:cNvPr id="19" name="Ink 18"/>
              <p:cNvPicPr/>
              <p:nvPr/>
            </p:nvPicPr>
            <p:blipFill>
              <a:blip r:embed="rId10"/>
              <a:stretch>
                <a:fillRect/>
              </a:stretch>
            </p:blipFill>
            <p:spPr>
              <a:xfrm>
                <a:off x="1666936" y="3374271"/>
                <a:ext cx="620640" cy="28114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p14:cNvContentPartPr/>
              <p14:nvPr/>
            </p14:nvContentPartPr>
            <p14:xfrm>
              <a:off x="1260856" y="4252304"/>
              <a:ext cx="30960" cy="1150920"/>
            </p14:xfrm>
          </p:contentPart>
        </mc:Choice>
        <mc:Fallback xmlns="">
          <p:pic>
            <p:nvPicPr>
              <p:cNvPr id="23" name="Ink 22"/>
              <p:cNvPicPr/>
              <p:nvPr/>
            </p:nvPicPr>
            <p:blipFill>
              <a:blip r:embed="rId12"/>
              <a:stretch>
                <a:fillRect/>
              </a:stretch>
            </p:blipFill>
            <p:spPr>
              <a:xfrm>
                <a:off x="1249824" y="4247625"/>
                <a:ext cx="48397" cy="116675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Ink 30"/>
              <p14:cNvContentPartPr/>
              <p14:nvPr/>
            </p14:nvContentPartPr>
            <p14:xfrm>
              <a:off x="1326016" y="4567304"/>
              <a:ext cx="877320" cy="429840"/>
            </p14:xfrm>
          </p:contentPart>
        </mc:Choice>
        <mc:Fallback xmlns="">
          <p:pic>
            <p:nvPicPr>
              <p:cNvPr id="31" name="Ink 30"/>
              <p:cNvPicPr/>
              <p:nvPr/>
            </p:nvPicPr>
            <p:blipFill>
              <a:blip r:embed="rId14"/>
              <a:stretch>
                <a:fillRect/>
              </a:stretch>
            </p:blipFill>
            <p:spPr>
              <a:xfrm>
                <a:off x="1319176" y="4560824"/>
                <a:ext cx="890640" cy="444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2" name="Ink 31"/>
              <p14:cNvContentPartPr/>
              <p14:nvPr/>
            </p14:nvContentPartPr>
            <p14:xfrm>
              <a:off x="1167616" y="4838024"/>
              <a:ext cx="193680" cy="121320"/>
            </p14:xfrm>
          </p:contentPart>
        </mc:Choice>
        <mc:Fallback xmlns="">
          <p:pic>
            <p:nvPicPr>
              <p:cNvPr id="32" name="Ink 31"/>
              <p:cNvPicPr/>
              <p:nvPr/>
            </p:nvPicPr>
            <p:blipFill>
              <a:blip r:embed="rId16"/>
              <a:stretch>
                <a:fillRect/>
              </a:stretch>
            </p:blipFill>
            <p:spPr>
              <a:xfrm>
                <a:off x="1162417" y="4833358"/>
                <a:ext cx="203104" cy="13711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p14:cNvContentPartPr/>
              <p14:nvPr/>
            </p14:nvContentPartPr>
            <p14:xfrm>
              <a:off x="2227456" y="4277144"/>
              <a:ext cx="173880" cy="313560"/>
            </p14:xfrm>
          </p:contentPart>
        </mc:Choice>
        <mc:Fallback xmlns="">
          <p:pic>
            <p:nvPicPr>
              <p:cNvPr id="49" name="Ink 48"/>
              <p:cNvPicPr/>
              <p:nvPr/>
            </p:nvPicPr>
            <p:blipFill>
              <a:blip r:embed="rId20"/>
              <a:stretch>
                <a:fillRect/>
              </a:stretch>
            </p:blipFill>
            <p:spPr>
              <a:xfrm>
                <a:off x="2217756" y="4267424"/>
                <a:ext cx="190765" cy="335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4" name="Ink 63"/>
              <p14:cNvContentPartPr/>
              <p14:nvPr/>
            </p14:nvContentPartPr>
            <p14:xfrm>
              <a:off x="1154296" y="3586664"/>
              <a:ext cx="163440" cy="82080"/>
            </p14:xfrm>
          </p:contentPart>
        </mc:Choice>
        <mc:Fallback xmlns="">
          <p:pic>
            <p:nvPicPr>
              <p:cNvPr id="64" name="Ink 63"/>
              <p:cNvPicPr/>
              <p:nvPr/>
            </p:nvPicPr>
            <p:blipFill>
              <a:blip r:embed="rId22"/>
              <a:stretch>
                <a:fillRect/>
              </a:stretch>
            </p:blipFill>
            <p:spPr>
              <a:xfrm>
                <a:off x="1147112" y="3579824"/>
                <a:ext cx="176731"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5" name="Ink 64"/>
              <p14:cNvContentPartPr/>
              <p14:nvPr/>
            </p14:nvContentPartPr>
            <p14:xfrm>
              <a:off x="1702936" y="4647224"/>
              <a:ext cx="85320" cy="211320"/>
            </p14:xfrm>
          </p:contentPart>
        </mc:Choice>
        <mc:Fallback xmlns="">
          <p:pic>
            <p:nvPicPr>
              <p:cNvPr id="65" name="Ink 64"/>
              <p:cNvPicPr/>
              <p:nvPr/>
            </p:nvPicPr>
            <p:blipFill>
              <a:blip r:embed="rId24"/>
              <a:stretch>
                <a:fillRect/>
              </a:stretch>
            </p:blipFill>
            <p:spPr>
              <a:xfrm>
                <a:off x="1693257" y="4641114"/>
                <a:ext cx="105754" cy="224617"/>
              </a:xfrm>
              <a:prstGeom prst="rect">
                <a:avLst/>
              </a:prstGeom>
            </p:spPr>
          </p:pic>
        </mc:Fallback>
      </mc:AlternateContent>
      <mc:AlternateContent xmlns:mc="http://schemas.openxmlformats.org/markup-compatibility/2006" xmlns:a14="http://schemas.microsoft.com/office/drawing/2010/main">
        <mc:Choice Requires="a14">
          <p:sp>
            <p:nvSpPr>
              <p:cNvPr id="74" name="TextBox 73"/>
              <p:cNvSpPr txBox="1"/>
              <p:nvPr/>
            </p:nvSpPr>
            <p:spPr>
              <a:xfrm>
                <a:off x="2446696" y="3099758"/>
                <a:ext cx="3304247" cy="646331"/>
              </a:xfrm>
              <a:prstGeom prst="rect">
                <a:avLst/>
              </a:prstGeom>
              <a:noFill/>
            </p:spPr>
            <p:txBody>
              <a:bodyPr wrap="square" rtlCol="0">
                <a:spAutoFit/>
              </a:bodyPr>
              <a:lstStyle/>
              <a:p>
                <a:r>
                  <a:rPr lang="en-GB" dirty="0">
                    <a:solidFill>
                      <a:srgbClr val="FF0000"/>
                    </a:solidFill>
                  </a:rPr>
                  <a:t>Emits photon with  characteristic frequency </a:t>
                </a:r>
                <a14:m>
                  <m:oMath xmlns:m="http://schemas.openxmlformats.org/officeDocument/2006/math">
                    <m:r>
                      <a:rPr lang="en-GB" b="0" i="1" dirty="0" smtClean="0">
                        <a:solidFill>
                          <a:srgbClr val="FF0000"/>
                        </a:solidFill>
                        <a:latin typeface="Cambria Math" panose="02040503050406030204" pitchFamily="18" charset="0"/>
                      </a:rPr>
                      <m:t> </m:t>
                    </m:r>
                    <m:sSub>
                      <m:sSubPr>
                        <m:ctrlPr>
                          <a:rPr lang="en-GB" b="0" i="1" dirty="0" smtClean="0">
                            <a:solidFill>
                              <a:srgbClr val="FF0000"/>
                            </a:solidFill>
                            <a:latin typeface="Cambria Math" panose="02040503050406030204" pitchFamily="18" charset="0"/>
                          </a:rPr>
                        </m:ctrlPr>
                      </m:sSubPr>
                      <m:e>
                        <m:r>
                          <a:rPr lang="en-GB" b="0" i="1" dirty="0" smtClean="0">
                            <a:solidFill>
                              <a:srgbClr val="FF0000"/>
                            </a:solidFill>
                            <a:latin typeface="Cambria Math" panose="02040503050406030204" pitchFamily="18" charset="0"/>
                          </a:rPr>
                          <m:t>𝜔</m:t>
                        </m:r>
                      </m:e>
                      <m:sub>
                        <m:r>
                          <a:rPr lang="en-GB" b="0" i="1" dirty="0" smtClean="0">
                            <a:solidFill>
                              <a:srgbClr val="FF0000"/>
                            </a:solidFill>
                            <a:latin typeface="Cambria Math" panose="02040503050406030204" pitchFamily="18" charset="0"/>
                          </a:rPr>
                          <m:t>1</m:t>
                        </m:r>
                      </m:sub>
                    </m:sSub>
                    <m:r>
                      <a:rPr lang="en-GB" b="0" i="1" dirty="0" smtClean="0">
                        <a:solidFill>
                          <a:srgbClr val="FF0000"/>
                        </a:solidFill>
                        <a:latin typeface="Cambria Math" panose="02040503050406030204" pitchFamily="18" charset="0"/>
                      </a:rPr>
                      <m:t>  </m:t>
                    </m:r>
                  </m:oMath>
                </a14:m>
                <a:r>
                  <a:rPr lang="en-GB" dirty="0">
                    <a:solidFill>
                      <a:srgbClr val="FF0000"/>
                    </a:solidFill>
                  </a:rPr>
                  <a:t>and rate </a:t>
                </a:r>
                <a14:m>
                  <m:oMath xmlns:m="http://schemas.openxmlformats.org/officeDocument/2006/math">
                    <m:sSub>
                      <m:sSubPr>
                        <m:ctrlPr>
                          <a:rPr lang="en-GB" b="0" i="1" smtClean="0">
                            <a:solidFill>
                              <a:srgbClr val="FF0000"/>
                            </a:solidFill>
                            <a:latin typeface="Cambria Math" panose="02040503050406030204" pitchFamily="18" charset="0"/>
                          </a:rPr>
                        </m:ctrlPr>
                      </m:sSubPr>
                      <m:e>
                        <m:r>
                          <m:rPr>
                            <m:sty m:val="p"/>
                          </m:rPr>
                          <a:rPr lang="en-GB" b="0" i="0" smtClean="0">
                            <a:solidFill>
                              <a:srgbClr val="FF0000"/>
                            </a:solidFill>
                            <a:latin typeface="Cambria Math" panose="02040503050406030204" pitchFamily="18" charset="0"/>
                          </a:rPr>
                          <m:t>Γ</m:t>
                        </m:r>
                      </m:e>
                      <m:sub>
                        <m:r>
                          <a:rPr lang="en-GB" b="0" i="1" smtClean="0">
                            <a:solidFill>
                              <a:srgbClr val="FF0000"/>
                            </a:solidFill>
                            <a:latin typeface="Cambria Math" panose="02040503050406030204" pitchFamily="18" charset="0"/>
                          </a:rPr>
                          <m:t>1</m:t>
                        </m:r>
                      </m:sub>
                    </m:sSub>
                  </m:oMath>
                </a14:m>
                <a:endParaRPr lang="en-GB" dirty="0"/>
              </a:p>
            </p:txBody>
          </p:sp>
        </mc:Choice>
        <mc:Fallback xmlns="">
          <p:sp>
            <p:nvSpPr>
              <p:cNvPr id="74" name="TextBox 73"/>
              <p:cNvSpPr txBox="1">
                <a:spLocks noRot="1" noChangeAspect="1" noMove="1" noResize="1" noEditPoints="1" noAdjustHandles="1" noChangeArrowheads="1" noChangeShapeType="1" noTextEdit="1"/>
              </p:cNvSpPr>
              <p:nvPr/>
            </p:nvSpPr>
            <p:spPr>
              <a:xfrm>
                <a:off x="2446696" y="3099758"/>
                <a:ext cx="3304247" cy="646331"/>
              </a:xfrm>
              <a:prstGeom prst="rect">
                <a:avLst/>
              </a:prstGeom>
              <a:blipFill>
                <a:blip r:embed="rId27"/>
                <a:stretch>
                  <a:fillRect l="-1476" t="-4673" r="-1107" b="-1308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2425457" y="4277144"/>
                <a:ext cx="3468670" cy="646331"/>
              </a:xfrm>
              <a:prstGeom prst="rect">
                <a:avLst/>
              </a:prstGeom>
              <a:noFill/>
            </p:spPr>
            <p:txBody>
              <a:bodyPr wrap="square" rtlCol="0">
                <a:spAutoFit/>
              </a:bodyPr>
              <a:lstStyle/>
              <a:p>
                <a:r>
                  <a:rPr lang="en-GB" dirty="0">
                    <a:solidFill>
                      <a:srgbClr val="FF0000"/>
                    </a:solidFill>
                  </a:rPr>
                  <a:t>Emits photon with  characteristic </a:t>
                </a:r>
              </a:p>
              <a:p>
                <a:r>
                  <a:rPr lang="en-GB" dirty="0">
                    <a:solidFill>
                      <a:srgbClr val="FF0000"/>
                    </a:solidFill>
                  </a:rPr>
                  <a:t>frequency </a:t>
                </a:r>
                <a14:m>
                  <m:oMath xmlns:m="http://schemas.openxmlformats.org/officeDocument/2006/math">
                    <m:r>
                      <a:rPr lang="en-GB" i="1" dirty="0">
                        <a:solidFill>
                          <a:srgbClr val="FF0000"/>
                        </a:solidFill>
                        <a:latin typeface="Cambria Math" panose="02040503050406030204" pitchFamily="18" charset="0"/>
                      </a:rPr>
                      <m:t> </m:t>
                    </m:r>
                    <m:sSub>
                      <m:sSubPr>
                        <m:ctrlPr>
                          <a:rPr lang="en-GB" i="1" dirty="0">
                            <a:solidFill>
                              <a:srgbClr val="FF0000"/>
                            </a:solidFill>
                            <a:latin typeface="Cambria Math" panose="02040503050406030204" pitchFamily="18" charset="0"/>
                          </a:rPr>
                        </m:ctrlPr>
                      </m:sSubPr>
                      <m:e>
                        <m:r>
                          <a:rPr lang="en-GB" i="1" dirty="0">
                            <a:solidFill>
                              <a:srgbClr val="FF0000"/>
                            </a:solidFill>
                            <a:latin typeface="Cambria Math" panose="02040503050406030204" pitchFamily="18" charset="0"/>
                          </a:rPr>
                          <m:t>𝜔</m:t>
                        </m:r>
                      </m:e>
                      <m:sub>
                        <m:r>
                          <a:rPr lang="en-GB" b="0" i="1" dirty="0" smtClean="0">
                            <a:solidFill>
                              <a:srgbClr val="FF0000"/>
                            </a:solidFill>
                            <a:latin typeface="Cambria Math" panose="02040503050406030204" pitchFamily="18" charset="0"/>
                          </a:rPr>
                          <m:t>2</m:t>
                        </m:r>
                      </m:sub>
                    </m:sSub>
                    <m:r>
                      <a:rPr lang="en-GB" i="1" dirty="0">
                        <a:solidFill>
                          <a:srgbClr val="FF0000"/>
                        </a:solidFill>
                        <a:latin typeface="Cambria Math" panose="02040503050406030204" pitchFamily="18" charset="0"/>
                      </a:rPr>
                      <m:t>  </m:t>
                    </m:r>
                  </m:oMath>
                </a14:m>
                <a:r>
                  <a:rPr lang="en-GB" dirty="0">
                    <a:solidFill>
                      <a:srgbClr val="FF0000"/>
                    </a:solidFill>
                  </a:rPr>
                  <a:t>and rate </a:t>
                </a:r>
                <a14:m>
                  <m:oMath xmlns:m="http://schemas.openxmlformats.org/officeDocument/2006/math">
                    <m:sSub>
                      <m:sSubPr>
                        <m:ctrlPr>
                          <a:rPr lang="en-GB" b="0" i="1" smtClean="0">
                            <a:solidFill>
                              <a:srgbClr val="FF0000"/>
                            </a:solidFill>
                            <a:latin typeface="Cambria Math" panose="02040503050406030204" pitchFamily="18" charset="0"/>
                          </a:rPr>
                        </m:ctrlPr>
                      </m:sSubPr>
                      <m:e>
                        <m:r>
                          <m:rPr>
                            <m:sty m:val="p"/>
                          </m:rPr>
                          <a:rPr lang="en-GB" b="0" i="0" smtClean="0">
                            <a:solidFill>
                              <a:srgbClr val="FF0000"/>
                            </a:solidFill>
                            <a:latin typeface="Cambria Math" panose="02040503050406030204" pitchFamily="18" charset="0"/>
                          </a:rPr>
                          <m:t>Γ</m:t>
                        </m:r>
                      </m:e>
                      <m:sub>
                        <m:r>
                          <a:rPr lang="en-GB" b="0" i="1" smtClean="0">
                            <a:solidFill>
                              <a:srgbClr val="FF0000"/>
                            </a:solidFill>
                            <a:latin typeface="Cambria Math" panose="02040503050406030204" pitchFamily="18" charset="0"/>
                          </a:rPr>
                          <m:t>2</m:t>
                        </m:r>
                      </m:sub>
                    </m:sSub>
                    <m:r>
                      <a:rPr lang="en-GB" b="0" i="1" smtClean="0">
                        <a:solidFill>
                          <a:srgbClr val="FF0000"/>
                        </a:solidFill>
                        <a:latin typeface="Cambria Math" panose="02040503050406030204" pitchFamily="18" charset="0"/>
                      </a:rPr>
                      <m:t> </m:t>
                    </m:r>
                  </m:oMath>
                </a14:m>
                <a:endParaRPr lang="en-GB" dirty="0"/>
              </a:p>
            </p:txBody>
          </p:sp>
        </mc:Choice>
        <mc:Fallback xmlns="">
          <p:sp>
            <p:nvSpPr>
              <p:cNvPr id="76" name="TextBox 75"/>
              <p:cNvSpPr txBox="1">
                <a:spLocks noRot="1" noChangeAspect="1" noMove="1" noResize="1" noEditPoints="1" noAdjustHandles="1" noChangeArrowheads="1" noChangeShapeType="1" noTextEdit="1"/>
              </p:cNvSpPr>
              <p:nvPr/>
            </p:nvSpPr>
            <p:spPr>
              <a:xfrm>
                <a:off x="2425457" y="4277144"/>
                <a:ext cx="3468670" cy="646331"/>
              </a:xfrm>
              <a:prstGeom prst="rect">
                <a:avLst/>
              </a:prstGeom>
              <a:blipFill>
                <a:blip r:embed="rId28"/>
                <a:stretch>
                  <a:fillRect l="-1582" t="-5660" b="-141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5566913" y="2260121"/>
                <a:ext cx="6625087" cy="4456285"/>
              </a:xfrm>
              <a:prstGeom prst="rect">
                <a:avLst/>
              </a:prstGeom>
              <a:noFill/>
            </p:spPr>
            <p:txBody>
              <a:bodyPr wrap="square" rtlCol="0">
                <a:spAutoFit/>
              </a:bodyPr>
              <a:lstStyle/>
              <a:p>
                <a:r>
                  <a:rPr lang="en-GB" sz="2000" dirty="0"/>
                  <a:t>We find the probability of detecting a single photon at time </a:t>
                </a:r>
                <a14:m>
                  <m:oMath xmlns:m="http://schemas.openxmlformats.org/officeDocument/2006/math">
                    <m:r>
                      <a:rPr lang="en-GB" sz="2000" b="0" i="1" smtClean="0">
                        <a:latin typeface="Cambria Math" panose="02040503050406030204" pitchFamily="18" charset="0"/>
                      </a:rPr>
                      <m:t>𝑇</m:t>
                    </m:r>
                    <m:r>
                      <a:rPr lang="en-GB" sz="2000" b="0" i="1" smtClean="0">
                        <a:latin typeface="Cambria Math" panose="02040503050406030204" pitchFamily="18" charset="0"/>
                      </a:rPr>
                      <m:t> </m:t>
                    </m:r>
                  </m:oMath>
                </a14:m>
                <a:r>
                  <a:rPr lang="en-GB" sz="2000" dirty="0"/>
                  <a:t> and radial distance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𝑟</m:t>
                        </m:r>
                      </m:e>
                      <m:sub>
                        <m:r>
                          <a:rPr lang="en-GB" sz="2000" b="0" i="1" smtClean="0">
                            <a:latin typeface="Cambria Math" panose="02040503050406030204" pitchFamily="18" charset="0"/>
                          </a:rPr>
                          <m:t>1</m:t>
                        </m:r>
                      </m:sub>
                    </m:sSub>
                    <m:r>
                      <a:rPr lang="en-GB" sz="2000" b="0" i="1" smtClean="0">
                        <a:latin typeface="Cambria Math" panose="02040503050406030204" pitchFamily="18" charset="0"/>
                      </a:rPr>
                      <m:t>&gt;</m:t>
                    </m:r>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𝑇</m:t>
                        </m:r>
                        <m:r>
                          <a:rPr lang="en-GB" sz="2000" b="0" i="1" smtClean="0">
                            <a:latin typeface="Cambria Math" panose="02040503050406030204" pitchFamily="18" charset="0"/>
                          </a:rPr>
                          <m:t>−</m:t>
                        </m:r>
                        <m:r>
                          <a:rPr lang="en-GB" sz="2000" b="0" i="1" smtClean="0">
                            <a:latin typeface="Cambria Math" panose="02040503050406030204" pitchFamily="18" charset="0"/>
                          </a:rPr>
                          <m:t>𝑡</m:t>
                        </m:r>
                      </m:e>
                    </m:d>
                    <m:r>
                      <a:rPr lang="en-GB" sz="2000" b="0" i="1" smtClean="0">
                        <a:latin typeface="Cambria Math" panose="02040503050406030204" pitchFamily="18" charset="0"/>
                      </a:rPr>
                      <m:t>𝑐</m:t>
                    </m:r>
                    <m:r>
                      <a:rPr lang="en-GB" sz="2000" b="0" i="1" smtClean="0">
                        <a:latin typeface="Cambria Math" panose="02040503050406030204" pitchFamily="18" charset="0"/>
                      </a:rPr>
                      <m:t> </m:t>
                    </m:r>
                  </m:oMath>
                </a14:m>
                <a:r>
                  <a:rPr lang="en-GB" sz="2000" dirty="0"/>
                  <a:t> to be  </a:t>
                </a:r>
                <a14:m>
                  <m:oMath xmlns:m="http://schemas.openxmlformats.org/officeDocument/2006/math">
                    <m:r>
                      <a:rPr lang="en-GB" sz="2000" b="0" i="1" smtClean="0">
                        <a:latin typeface="Cambria Math" panose="02040503050406030204" pitchFamily="18" charset="0"/>
                      </a:rPr>
                      <m:t>(1 −</m:t>
                    </m:r>
                    <m:sSup>
                      <m:sSupPr>
                        <m:ctrlPr>
                          <a:rPr lang="en-GB" sz="2000" b="0" i="1" smtClean="0">
                            <a:latin typeface="Cambria Math" panose="02040503050406030204" pitchFamily="18" charset="0"/>
                          </a:rPr>
                        </m:ctrlPr>
                      </m:sSupPr>
                      <m:e>
                        <m:r>
                          <a:rPr lang="en-GB" sz="2000" b="0" i="1" smtClean="0">
                            <a:latin typeface="Cambria Math" panose="02040503050406030204" pitchFamily="18" charset="0"/>
                          </a:rPr>
                          <m:t>𝑒</m:t>
                        </m:r>
                      </m:e>
                      <m:sup>
                        <m:d>
                          <m:dPr>
                            <m:begChr m:val="{"/>
                            <m:endChr m:val="}"/>
                            <m:ctrlPr>
                              <a:rPr lang="en-GB" sz="2000" b="0" i="1" smtClean="0">
                                <a:latin typeface="Cambria Math" panose="02040503050406030204" pitchFamily="18" charset="0"/>
                              </a:rPr>
                            </m:ctrlPr>
                          </m:dPr>
                          <m:e>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rPr>
                                  <m:t>Γ</m:t>
                                </m:r>
                              </m:e>
                              <m:sub>
                                <m:r>
                                  <a:rPr lang="en-GB" sz="2000" b="0" i="1" smtClean="0">
                                    <a:latin typeface="Cambria Math" panose="02040503050406030204" pitchFamily="18" charset="0"/>
                                  </a:rPr>
                                  <m:t>1</m:t>
                                </m:r>
                              </m:sub>
                            </m:sSub>
                            <m:r>
                              <a:rPr lang="en-GB" sz="2000" b="0" i="1" smtClean="0">
                                <a:latin typeface="Cambria Math" panose="02040503050406030204" pitchFamily="18" charset="0"/>
                              </a:rPr>
                              <m:t>𝑡</m:t>
                            </m:r>
                          </m:e>
                        </m:d>
                      </m:sup>
                    </m:sSup>
                  </m:oMath>
                </a14:m>
                <a:r>
                  <a:rPr lang="en-GB" sz="2000" dirty="0"/>
                  <a:t>) </a:t>
                </a:r>
              </a:p>
              <a:p>
                <a:endParaRPr lang="en-GB" sz="2000" dirty="0"/>
              </a:p>
              <a:p>
                <a:r>
                  <a:rPr lang="en-GB" sz="2000" dirty="0"/>
                  <a:t>The probability of detecting a second photon at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𝑟</m:t>
                        </m:r>
                      </m:e>
                      <m:sub>
                        <m:r>
                          <a:rPr lang="en-GB" sz="2000" b="0" i="1" smtClean="0">
                            <a:latin typeface="Cambria Math" panose="02040503050406030204" pitchFamily="18" charset="0"/>
                          </a:rPr>
                          <m:t>2</m:t>
                        </m:r>
                      </m:sub>
                    </m:sSub>
                    <m:r>
                      <a:rPr lang="en-GB" sz="2000" b="0" i="1" smtClean="0">
                        <a:latin typeface="Cambria Math" panose="02040503050406030204" pitchFamily="18" charset="0"/>
                      </a:rPr>
                      <m:t>&lt;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𝑟</m:t>
                        </m:r>
                      </m:e>
                      <m:sub>
                        <m:r>
                          <a:rPr lang="en-GB" sz="2000" b="0" i="1" smtClean="0">
                            <a:latin typeface="Cambria Math" panose="02040503050406030204" pitchFamily="18" charset="0"/>
                          </a:rPr>
                          <m:t>1</m:t>
                        </m:r>
                      </m:sub>
                    </m:sSub>
                    <m:r>
                      <a:rPr lang="en-GB" sz="2000" b="0" i="1" smtClean="0">
                        <a:latin typeface="Cambria Math" panose="02040503050406030204" pitchFamily="18" charset="0"/>
                      </a:rPr>
                      <m:t> </m:t>
                    </m:r>
                  </m:oMath>
                </a14:m>
                <a:r>
                  <a:rPr lang="en-GB" sz="2000" dirty="0"/>
                  <a:t> is </a:t>
                </a:r>
                <a14:m>
                  <m:oMath xmlns:m="http://schemas.openxmlformats.org/officeDocument/2006/math">
                    <m:d>
                      <m:dPr>
                        <m:ctrlPr>
                          <a:rPr lang="en-GB" sz="2000" i="1" dirty="0" smtClean="0">
                            <a:latin typeface="Cambria Math" panose="02040503050406030204" pitchFamily="18" charset="0"/>
                          </a:rPr>
                        </m:ctrlPr>
                      </m:dPr>
                      <m:e>
                        <m:r>
                          <a:rPr lang="en-GB" sz="2000" i="1" dirty="0" smtClean="0">
                            <a:latin typeface="Cambria Math" panose="02040503050406030204" pitchFamily="18" charset="0"/>
                          </a:rPr>
                          <m:t> 1 – </m:t>
                        </m:r>
                        <m:sSup>
                          <m:sSupPr>
                            <m:ctrlPr>
                              <a:rPr lang="en-GB" sz="2000" i="1" dirty="0" smtClean="0">
                                <a:latin typeface="Cambria Math" panose="02040503050406030204" pitchFamily="18" charset="0"/>
                              </a:rPr>
                            </m:ctrlPr>
                          </m:sSupPr>
                          <m:e>
                            <m:r>
                              <a:rPr lang="en-GB" sz="2000" i="1" dirty="0" smtClean="0">
                                <a:latin typeface="Cambria Math" panose="02040503050406030204" pitchFamily="18" charset="0"/>
                              </a:rPr>
                              <m:t>𝑒</m:t>
                            </m:r>
                          </m:e>
                          <m:sup>
                            <m:d>
                              <m:dPr>
                                <m:begChr m:val="{"/>
                                <m:endChr m:val="}"/>
                                <m:ctrlPr>
                                  <a:rPr lang="en-GB" sz="2000" i="1" dirty="0" smtClean="0">
                                    <a:latin typeface="Cambria Math" panose="02040503050406030204" pitchFamily="18" charset="0"/>
                                  </a:rPr>
                                </m:ctrlPr>
                              </m:dPr>
                              <m:e>
                                <m:r>
                                  <a:rPr lang="en-GB" sz="2000" i="1" dirty="0" smtClean="0">
                                    <a:latin typeface="Cambria Math" panose="02040503050406030204" pitchFamily="18" charset="0"/>
                                  </a:rPr>
                                  <m:t>−  </m:t>
                                </m:r>
                                <m:sSub>
                                  <m:sSubPr>
                                    <m:ctrlPr>
                                      <a:rPr lang="en-GB" sz="2000" b="0" i="1" dirty="0" smtClean="0">
                                        <a:latin typeface="Cambria Math" panose="02040503050406030204" pitchFamily="18" charset="0"/>
                                      </a:rPr>
                                    </m:ctrlPr>
                                  </m:sSubPr>
                                  <m:e>
                                    <m:r>
                                      <m:rPr>
                                        <m:sty m:val="p"/>
                                      </m:rPr>
                                      <a:rPr lang="en-GB" sz="2000" b="0" i="0" dirty="0" smtClean="0">
                                        <a:latin typeface="Cambria Math" panose="02040503050406030204" pitchFamily="18" charset="0"/>
                                      </a:rPr>
                                      <m:t>Γ</m:t>
                                    </m:r>
                                  </m:e>
                                  <m:sub>
                                    <m:r>
                                      <a:rPr lang="en-GB" sz="2000" b="0" i="1" dirty="0" smtClean="0">
                                        <a:latin typeface="Cambria Math" panose="02040503050406030204" pitchFamily="18" charset="0"/>
                                      </a:rPr>
                                      <m:t>2</m:t>
                                    </m:r>
                                  </m:sub>
                                </m:sSub>
                                <m:f>
                                  <m:fPr>
                                    <m:ctrlPr>
                                      <a:rPr lang="en-GB" sz="2000" b="0" i="1" dirty="0" smtClean="0">
                                        <a:latin typeface="Cambria Math" panose="02040503050406030204" pitchFamily="18" charset="0"/>
                                      </a:rPr>
                                    </m:ctrlPr>
                                  </m:fPr>
                                  <m:num>
                                    <m:d>
                                      <m:dPr>
                                        <m:ctrlPr>
                                          <a:rPr lang="en-GB" sz="2000" b="0" i="1" dirty="0" smtClean="0">
                                            <a:latin typeface="Cambria Math" panose="02040503050406030204" pitchFamily="18" charset="0"/>
                                          </a:rPr>
                                        </m:ctrlPr>
                                      </m:dPr>
                                      <m:e>
                                        <m:r>
                                          <a:rPr lang="en-GB" sz="2000" i="1" dirty="0" smtClean="0">
                                            <a:latin typeface="Cambria Math" panose="02040503050406030204" pitchFamily="18" charset="0"/>
                                          </a:rPr>
                                          <m:t> </m:t>
                                        </m:r>
                                        <m:sSub>
                                          <m:sSubPr>
                                            <m:ctrlPr>
                                              <a:rPr lang="en-GB" sz="2000" b="0" i="1" dirty="0" smtClean="0">
                                                <a:latin typeface="Cambria Math" panose="02040503050406030204" pitchFamily="18" charset="0"/>
                                              </a:rPr>
                                            </m:ctrlPr>
                                          </m:sSubPr>
                                          <m:e>
                                            <m:r>
                                              <a:rPr lang="en-GB" sz="2000" i="1" dirty="0" smtClean="0">
                                                <a:latin typeface="Cambria Math" panose="02040503050406030204" pitchFamily="18" charset="0"/>
                                              </a:rPr>
                                              <m:t>𝑟</m:t>
                                            </m:r>
                                          </m:e>
                                          <m:sub>
                                            <m:r>
                                              <a:rPr lang="en-GB" sz="2000" i="1" dirty="0" smtClean="0">
                                                <a:latin typeface="Cambria Math" panose="02040503050406030204" pitchFamily="18" charset="0"/>
                                              </a:rPr>
                                              <m:t>2</m:t>
                                            </m:r>
                                          </m:sub>
                                        </m:sSub>
                                        <m:r>
                                          <a:rPr lang="en-GB" sz="2000" i="1" dirty="0" smtClean="0">
                                            <a:latin typeface="Cambria Math" panose="02040503050406030204" pitchFamily="18" charset="0"/>
                                          </a:rPr>
                                          <m:t> – </m:t>
                                        </m:r>
                                        <m:sSub>
                                          <m:sSubPr>
                                            <m:ctrlPr>
                                              <a:rPr lang="en-GB" sz="2000" i="1" dirty="0" smtClean="0">
                                                <a:latin typeface="Cambria Math" panose="02040503050406030204" pitchFamily="18" charset="0"/>
                                              </a:rPr>
                                            </m:ctrlPr>
                                          </m:sSubPr>
                                          <m:e>
                                            <m:r>
                                              <a:rPr lang="en-GB" sz="2000" i="1" dirty="0" smtClean="0">
                                                <a:latin typeface="Cambria Math" panose="02040503050406030204" pitchFamily="18" charset="0"/>
                                              </a:rPr>
                                              <m:t>𝑟</m:t>
                                            </m:r>
                                          </m:e>
                                          <m:sub>
                                            <m:r>
                                              <a:rPr lang="en-GB" sz="2000" i="1" dirty="0" smtClean="0">
                                                <a:latin typeface="Cambria Math" panose="02040503050406030204" pitchFamily="18" charset="0"/>
                                              </a:rPr>
                                              <m:t>1</m:t>
                                            </m:r>
                                          </m:sub>
                                        </m:sSub>
                                        <m:r>
                                          <a:rPr lang="en-GB" sz="2000" i="1" dirty="0" smtClean="0">
                                            <a:latin typeface="Cambria Math" panose="02040503050406030204" pitchFamily="18" charset="0"/>
                                          </a:rPr>
                                          <m:t> </m:t>
                                        </m:r>
                                      </m:e>
                                    </m:d>
                                  </m:num>
                                  <m:den>
                                    <m:r>
                                      <a:rPr lang="en-GB" sz="2000" b="0" i="1" dirty="0" smtClean="0">
                                        <a:latin typeface="Cambria Math" panose="02040503050406030204" pitchFamily="18" charset="0"/>
                                      </a:rPr>
                                      <m:t>𝑐</m:t>
                                    </m:r>
                                  </m:den>
                                </m:f>
                                <m:r>
                                  <a:rPr lang="en-GB" sz="2000" i="1" dirty="0" smtClean="0">
                                    <a:latin typeface="Cambria Math" panose="02040503050406030204" pitchFamily="18" charset="0"/>
                                  </a:rPr>
                                  <m:t> </m:t>
                                </m:r>
                              </m:e>
                            </m:d>
                          </m:sup>
                        </m:sSup>
                      </m:e>
                    </m:d>
                    <m:r>
                      <a:rPr lang="en-GB" sz="2000" i="1" dirty="0" smtClean="0">
                        <a:latin typeface="Cambria Math" panose="02040503050406030204" pitchFamily="18" charset="0"/>
                      </a:rPr>
                      <m:t> </m:t>
                    </m:r>
                  </m:oMath>
                </a14:m>
                <a:endParaRPr lang="en-GB" sz="2000" dirty="0"/>
              </a:p>
              <a:p>
                <a:endParaRPr lang="en-GB" sz="2000" dirty="0"/>
              </a:p>
              <a:p>
                <a:r>
                  <a:rPr lang="en-GB" sz="2000" dirty="0"/>
                  <a:t>These results are </a:t>
                </a:r>
                <a:r>
                  <a:rPr lang="en-GB" sz="2000" b="1" dirty="0"/>
                  <a:t>independent of T</a:t>
                </a:r>
                <a:r>
                  <a:rPr lang="en-GB" sz="2000" dirty="0"/>
                  <a:t>: we have an </a:t>
                </a:r>
                <a:r>
                  <a:rPr lang="en-GB" sz="2000" b="1" dirty="0"/>
                  <a:t>asymptotically well defined </a:t>
                </a:r>
                <a:r>
                  <a:rPr lang="en-GB" sz="2000" dirty="0"/>
                  <a:t>prediction from the model. The atom energy beables transition at some define time (within a few multiples of </a:t>
                </a:r>
                <a14:m>
                  <m:oMath xmlns:m="http://schemas.openxmlformats.org/officeDocument/2006/math">
                    <m:sSubSup>
                      <m:sSubSupPr>
                        <m:ctrlPr>
                          <a:rPr lang="en-GB" sz="2000" i="1">
                            <a:latin typeface="Cambria Math" panose="02040503050406030204" pitchFamily="18" charset="0"/>
                          </a:rPr>
                        </m:ctrlPr>
                      </m:sSubSupPr>
                      <m:e>
                        <m:r>
                          <m:rPr>
                            <m:sty m:val="p"/>
                          </m:rPr>
                          <a:rPr lang="en-GB" sz="2000">
                            <a:latin typeface="Cambria Math" panose="02040503050406030204" pitchFamily="18" charset="0"/>
                          </a:rPr>
                          <m:t>Γ</m:t>
                        </m:r>
                      </m:e>
                      <m:sub>
                        <m:r>
                          <a:rPr lang="en-GB" sz="2000" i="1">
                            <a:latin typeface="Cambria Math" panose="02040503050406030204" pitchFamily="18" charset="0"/>
                          </a:rPr>
                          <m:t>1</m:t>
                        </m:r>
                      </m:sub>
                      <m:sup>
                        <m:d>
                          <m:dPr>
                            <m:begChr m:val="{"/>
                            <m:endChr m:val="}"/>
                            <m:ctrlPr>
                              <a:rPr lang="en-GB" sz="2000" i="1">
                                <a:latin typeface="Cambria Math" panose="02040503050406030204" pitchFamily="18" charset="0"/>
                              </a:rPr>
                            </m:ctrlPr>
                          </m:dPr>
                          <m:e>
                            <m:r>
                              <a:rPr lang="en-GB" sz="2000" i="1">
                                <a:latin typeface="Cambria Math" panose="02040503050406030204" pitchFamily="18" charset="0"/>
                              </a:rPr>
                              <m:t>−1</m:t>
                            </m:r>
                          </m:e>
                        </m:d>
                      </m:sup>
                    </m:sSubSup>
                    <m:r>
                      <a:rPr lang="en-GB" sz="2000" i="1">
                        <a:latin typeface="Cambria Math" panose="02040503050406030204" pitchFamily="18" charset="0"/>
                      </a:rPr>
                      <m:t> </m:t>
                    </m:r>
                  </m:oMath>
                </a14:m>
                <a:r>
                  <a:rPr lang="en-GB" sz="2000" dirty="0"/>
                  <a:t>) from 2</a:t>
                </a:r>
                <a:r>
                  <a:rPr lang="en-GB" sz="2000" baseline="30000" dirty="0"/>
                  <a:t>nd</a:t>
                </a:r>
                <a:r>
                  <a:rPr lang="en-GB" sz="2000" dirty="0"/>
                  <a:t> excited to 1</a:t>
                </a:r>
                <a:r>
                  <a:rPr lang="en-GB" sz="2000" baseline="30000" dirty="0"/>
                  <a:t>st</a:t>
                </a:r>
                <a:r>
                  <a:rPr lang="en-GB" sz="2000" dirty="0"/>
                  <a:t> </a:t>
                </a:r>
                <a14:m>
                  <m:oMath xmlns:m="http://schemas.openxmlformats.org/officeDocument/2006/math">
                    <m:r>
                      <a:rPr lang="en-GB" sz="2000" b="0" i="1" smtClean="0">
                        <a:latin typeface="Cambria Math" panose="02040503050406030204" pitchFamily="18" charset="0"/>
                      </a:rPr>
                      <m:t>; </m:t>
                    </m:r>
                  </m:oMath>
                </a14:m>
                <a:r>
                  <a:rPr lang="en-GB" sz="2000" dirty="0"/>
                  <a:t>and at a later definite time (within a few multiples of </a:t>
                </a:r>
                <a14:m>
                  <m:oMath xmlns:m="http://schemas.openxmlformats.org/officeDocument/2006/math">
                    <m:sSubSup>
                      <m:sSubSupPr>
                        <m:ctrlPr>
                          <a:rPr lang="en-GB" sz="2000" i="1">
                            <a:latin typeface="Cambria Math" panose="02040503050406030204" pitchFamily="18" charset="0"/>
                          </a:rPr>
                        </m:ctrlPr>
                      </m:sSubSupPr>
                      <m:e>
                        <m:r>
                          <m:rPr>
                            <m:sty m:val="p"/>
                          </m:rPr>
                          <a:rPr lang="en-GB" sz="2000">
                            <a:latin typeface="Cambria Math" panose="02040503050406030204" pitchFamily="18" charset="0"/>
                          </a:rPr>
                          <m:t>Γ</m:t>
                        </m:r>
                      </m:e>
                      <m:sub>
                        <m:r>
                          <a:rPr lang="en-GB" sz="2000" i="1">
                            <a:latin typeface="Cambria Math" panose="02040503050406030204" pitchFamily="18" charset="0"/>
                          </a:rPr>
                          <m:t>2</m:t>
                        </m:r>
                      </m:sub>
                      <m:sup>
                        <m:d>
                          <m:dPr>
                            <m:begChr m:val="{"/>
                            <m:endChr m:val="}"/>
                            <m:ctrlPr>
                              <a:rPr lang="en-GB" sz="2000" i="1">
                                <a:latin typeface="Cambria Math" panose="02040503050406030204" pitchFamily="18" charset="0"/>
                              </a:rPr>
                            </m:ctrlPr>
                          </m:dPr>
                          <m:e>
                            <m:r>
                              <a:rPr lang="en-GB" sz="2000" i="1">
                                <a:latin typeface="Cambria Math" panose="02040503050406030204" pitchFamily="18" charset="0"/>
                              </a:rPr>
                              <m:t>−1</m:t>
                            </m:r>
                          </m:e>
                        </m:d>
                      </m:sup>
                    </m:sSubSup>
                    <m:r>
                      <a:rPr lang="en-GB" sz="2000" i="1">
                        <a:latin typeface="Cambria Math" panose="02040503050406030204" pitchFamily="18" charset="0"/>
                      </a:rPr>
                      <m:t> </m:t>
                    </m:r>
                  </m:oMath>
                </a14:m>
                <a:r>
                  <a:rPr lang="en-GB" sz="2000" dirty="0"/>
                  <a:t>) from 1</a:t>
                </a:r>
                <a:r>
                  <a:rPr lang="en-GB" sz="2000" baseline="30000" dirty="0"/>
                  <a:t>st</a:t>
                </a:r>
                <a:r>
                  <a:rPr lang="en-GB" sz="2000" dirty="0"/>
                  <a:t> to ground.   The times are randomly determined by final photon detection locations.  </a:t>
                </a:r>
              </a:p>
            </p:txBody>
          </p:sp>
        </mc:Choice>
        <mc:Fallback xmlns="">
          <p:sp>
            <p:nvSpPr>
              <p:cNvPr id="77" name="TextBox 76"/>
              <p:cNvSpPr txBox="1">
                <a:spLocks noRot="1" noChangeAspect="1" noMove="1" noResize="1" noEditPoints="1" noAdjustHandles="1" noChangeArrowheads="1" noChangeShapeType="1" noTextEdit="1"/>
              </p:cNvSpPr>
              <p:nvPr/>
            </p:nvSpPr>
            <p:spPr>
              <a:xfrm>
                <a:off x="5566913" y="2260121"/>
                <a:ext cx="6625087" cy="4456285"/>
              </a:xfrm>
              <a:prstGeom prst="rect">
                <a:avLst/>
              </a:prstGeom>
              <a:blipFill>
                <a:blip r:embed="rId29"/>
                <a:stretch>
                  <a:fillRect l="-920" t="-821" b="-1505"/>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30">
            <p14:nvContentPartPr>
              <p14:cNvPr id="5" name="Ink 4"/>
              <p14:cNvContentPartPr/>
              <p14:nvPr/>
            </p14:nvContentPartPr>
            <p14:xfrm>
              <a:off x="1201456" y="3110024"/>
              <a:ext cx="95400" cy="2328480"/>
            </p14:xfrm>
          </p:contentPart>
        </mc:Choice>
        <mc:Fallback xmlns="">
          <p:pic>
            <p:nvPicPr>
              <p:cNvPr id="5" name="Ink 4"/>
              <p:cNvPicPr/>
              <p:nvPr/>
            </p:nvPicPr>
            <p:blipFill>
              <a:blip r:embed="rId31"/>
              <a:stretch>
                <a:fillRect/>
              </a:stretch>
            </p:blipFill>
            <p:spPr>
              <a:xfrm>
                <a:off x="1189936" y="3098866"/>
                <a:ext cx="119520" cy="2352236"/>
              </a:xfrm>
              <a:prstGeom prst="rect">
                <a:avLst/>
              </a:prstGeom>
            </p:spPr>
          </p:pic>
        </mc:Fallback>
      </mc:AlternateContent>
      <p:sp>
        <p:nvSpPr>
          <p:cNvPr id="8" name="TextBox 7"/>
          <p:cNvSpPr txBox="1"/>
          <p:nvPr/>
        </p:nvSpPr>
        <p:spPr>
          <a:xfrm>
            <a:off x="292221" y="2972158"/>
            <a:ext cx="889795" cy="369332"/>
          </a:xfrm>
          <a:prstGeom prst="rect">
            <a:avLst/>
          </a:prstGeom>
          <a:noFill/>
        </p:spPr>
        <p:txBody>
          <a:bodyPr wrap="none" rtlCol="0">
            <a:spAutoFit/>
          </a:bodyPr>
          <a:lstStyle/>
          <a:p>
            <a:r>
              <a:rPr lang="en-GB" dirty="0"/>
              <a:t>Level 2 </a:t>
            </a:r>
          </a:p>
        </p:txBody>
      </p:sp>
      <p:sp>
        <p:nvSpPr>
          <p:cNvPr id="9" name="TextBox 8"/>
          <p:cNvSpPr txBox="1"/>
          <p:nvPr/>
        </p:nvSpPr>
        <p:spPr>
          <a:xfrm>
            <a:off x="368060" y="4100423"/>
            <a:ext cx="884516" cy="369332"/>
          </a:xfrm>
          <a:prstGeom prst="rect">
            <a:avLst/>
          </a:prstGeom>
          <a:noFill/>
        </p:spPr>
        <p:txBody>
          <a:bodyPr wrap="square" rtlCol="0">
            <a:spAutoFit/>
          </a:bodyPr>
          <a:lstStyle/>
          <a:p>
            <a:r>
              <a:rPr lang="en-GB" dirty="0"/>
              <a:t>Level 1 </a:t>
            </a:r>
          </a:p>
        </p:txBody>
      </p:sp>
      <p:sp>
        <p:nvSpPr>
          <p:cNvPr id="11" name="TextBox 10"/>
          <p:cNvSpPr txBox="1"/>
          <p:nvPr/>
        </p:nvSpPr>
        <p:spPr>
          <a:xfrm>
            <a:off x="428832" y="5228688"/>
            <a:ext cx="894284" cy="369332"/>
          </a:xfrm>
          <a:prstGeom prst="rect">
            <a:avLst/>
          </a:prstGeom>
          <a:noFill/>
        </p:spPr>
        <p:txBody>
          <a:bodyPr wrap="none" rtlCol="0">
            <a:spAutoFit/>
          </a:bodyPr>
          <a:lstStyle/>
          <a:p>
            <a:r>
              <a:rPr lang="en-GB" dirty="0"/>
              <a:t>Ground</a:t>
            </a:r>
          </a:p>
        </p:txBody>
      </p:sp>
    </p:spTree>
    <p:extLst>
      <p:ext uri="{BB962C8B-B14F-4D97-AF65-F5344CB8AC3E}">
        <p14:creationId xmlns:p14="http://schemas.microsoft.com/office/powerpoint/2010/main" val="134473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85EF8B8-7FA9-49D8-8238-B0B2BFFD0ED1}"/>
              </a:ext>
            </a:extLst>
          </p:cNvPr>
          <p:cNvSpPr/>
          <p:nvPr/>
        </p:nvSpPr>
        <p:spPr>
          <a:xfrm>
            <a:off x="5566991" y="5241527"/>
            <a:ext cx="68192" cy="743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D7A31B60-BE39-4A0C-ABB7-0CA0AF04B631}"/>
              </a:ext>
            </a:extLst>
          </p:cNvPr>
          <p:cNvCxnSpPr/>
          <p:nvPr/>
        </p:nvCxnSpPr>
        <p:spPr>
          <a:xfrm>
            <a:off x="570338" y="1357652"/>
            <a:ext cx="10848813"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28720F35-42C2-4540-85D6-0C83EFA83953}"/>
              </a:ext>
            </a:extLst>
          </p:cNvPr>
          <p:cNvCxnSpPr>
            <a:cxnSpLocks/>
            <a:stCxn id="2" idx="7"/>
          </p:cNvCxnSpPr>
          <p:nvPr/>
        </p:nvCxnSpPr>
        <p:spPr>
          <a:xfrm flipV="1">
            <a:off x="5625197" y="1357652"/>
            <a:ext cx="2520712" cy="3894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65EE49-07C1-4C5E-8D0B-84319ECD5380}"/>
              </a:ext>
            </a:extLst>
          </p:cNvPr>
          <p:cNvCxnSpPr>
            <a:cxnSpLocks/>
            <a:stCxn id="2" idx="1"/>
          </p:cNvCxnSpPr>
          <p:nvPr/>
        </p:nvCxnSpPr>
        <p:spPr>
          <a:xfrm flipH="1" flipV="1">
            <a:off x="3357449" y="1357653"/>
            <a:ext cx="2219528" cy="3894768"/>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2F75D5A-5B92-41D4-BCA1-8B7223FE049F}"/>
                  </a:ext>
                </a:extLst>
              </p:cNvPr>
              <p:cNvSpPr txBox="1"/>
              <p:nvPr/>
            </p:nvSpPr>
            <p:spPr>
              <a:xfrm>
                <a:off x="3474032" y="5099504"/>
                <a:ext cx="2998059" cy="646331"/>
              </a:xfrm>
              <a:prstGeom prst="rect">
                <a:avLst/>
              </a:prstGeom>
              <a:noFill/>
            </p:spPr>
            <p:txBody>
              <a:bodyPr wrap="square" rtlCol="0">
                <a:spAutoFit/>
              </a:bodyPr>
              <a:lstStyle/>
              <a:p>
                <a:r>
                  <a:rPr lang="en-GB" dirty="0"/>
                  <a:t>Atom in level 2</a:t>
                </a:r>
              </a:p>
              <a:p>
                <a:r>
                  <a:rPr lang="en-GB" dirty="0"/>
                  <a:t>excited state at </a:t>
                </a:r>
                <a14:m>
                  <m:oMath xmlns:m="http://schemas.openxmlformats.org/officeDocument/2006/math">
                    <m:d>
                      <m:dPr>
                        <m:ctrlPr>
                          <a:rPr lang="en-GB" b="0" i="1" smtClean="0">
                            <a:latin typeface="Cambria Math" panose="02040503050406030204" pitchFamily="18" charset="0"/>
                          </a:rPr>
                        </m:ctrlPr>
                      </m:dPr>
                      <m:e>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𝑡</m:t>
                        </m:r>
                      </m:e>
                    </m:d>
                    <m:r>
                      <a:rPr lang="en-GB" b="0" i="1" smtClean="0">
                        <a:latin typeface="Cambria Math" panose="02040503050406030204" pitchFamily="18" charset="0"/>
                      </a:rPr>
                      <m:t>=(0,0)</m:t>
                    </m:r>
                  </m:oMath>
                </a14:m>
                <a:endParaRPr lang="en-GB" dirty="0"/>
              </a:p>
            </p:txBody>
          </p:sp>
        </mc:Choice>
        <mc:Fallback xmlns="">
          <p:sp>
            <p:nvSpPr>
              <p:cNvPr id="12" name="TextBox 11">
                <a:extLst>
                  <a:ext uri="{FF2B5EF4-FFF2-40B4-BE49-F238E27FC236}">
                    <a16:creationId xmlns:a16="http://schemas.microsoft.com/office/drawing/2014/main" id="{32F75D5A-5B92-41D4-BCA1-8B7223FE049F}"/>
                  </a:ext>
                </a:extLst>
              </p:cNvPr>
              <p:cNvSpPr txBox="1">
                <a:spLocks noRot="1" noChangeAspect="1" noMove="1" noResize="1" noEditPoints="1" noAdjustHandles="1" noChangeArrowheads="1" noChangeShapeType="1" noTextEdit="1"/>
              </p:cNvSpPr>
              <p:nvPr/>
            </p:nvSpPr>
            <p:spPr>
              <a:xfrm>
                <a:off x="3474032" y="5099504"/>
                <a:ext cx="2998059" cy="646331"/>
              </a:xfrm>
              <a:prstGeom prst="rect">
                <a:avLst/>
              </a:prstGeom>
              <a:blipFill>
                <a:blip r:embed="rId2"/>
                <a:stretch>
                  <a:fillRect l="-1829" t="-5660" b="-14151"/>
                </a:stretch>
              </a:blipFill>
            </p:spPr>
            <p:txBody>
              <a:bodyPr/>
              <a:lstStyle/>
              <a:p>
                <a:r>
                  <a:rPr lang="en-GB">
                    <a:noFill/>
                  </a:rPr>
                  <a:t> </a:t>
                </a:r>
              </a:p>
            </p:txBody>
          </p:sp>
        </mc:Fallback>
      </mc:AlternateContent>
      <p:sp>
        <p:nvSpPr>
          <p:cNvPr id="13" name="Oval 12">
            <a:extLst>
              <a:ext uri="{FF2B5EF4-FFF2-40B4-BE49-F238E27FC236}">
                <a16:creationId xmlns:a16="http://schemas.microsoft.com/office/drawing/2014/main" id="{AD7F0C0B-3819-4018-8799-57F4D20673B8}"/>
              </a:ext>
            </a:extLst>
          </p:cNvPr>
          <p:cNvSpPr/>
          <p:nvPr/>
        </p:nvSpPr>
        <p:spPr>
          <a:xfrm>
            <a:off x="5566991" y="4178859"/>
            <a:ext cx="68192" cy="743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87143F2-F8C2-4FFD-84FA-A0731DC6CAB1}"/>
              </a:ext>
            </a:extLst>
          </p:cNvPr>
          <p:cNvSpPr/>
          <p:nvPr/>
        </p:nvSpPr>
        <p:spPr>
          <a:xfrm>
            <a:off x="5557005" y="2911099"/>
            <a:ext cx="68192" cy="743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1093961-07C5-443A-84B5-D485C77DDB5A}"/>
              </a:ext>
            </a:extLst>
          </p:cNvPr>
          <p:cNvSpPr txBox="1"/>
          <p:nvPr/>
        </p:nvSpPr>
        <p:spPr>
          <a:xfrm>
            <a:off x="505758" y="1017646"/>
            <a:ext cx="2520711" cy="369332"/>
          </a:xfrm>
          <a:prstGeom prst="rect">
            <a:avLst/>
          </a:prstGeom>
          <a:noFill/>
        </p:spPr>
        <p:txBody>
          <a:bodyPr wrap="square" rtlCol="0">
            <a:spAutoFit/>
          </a:bodyPr>
          <a:lstStyle/>
          <a:p>
            <a:r>
              <a:rPr lang="en-GB" dirty="0">
                <a:solidFill>
                  <a:schemeClr val="accent2">
                    <a:lumMod val="75000"/>
                  </a:schemeClr>
                </a:solidFill>
              </a:rPr>
              <a:t>Time T hyperplane </a:t>
            </a:r>
          </a:p>
        </p:txBody>
      </p:sp>
      <p:cxnSp>
        <p:nvCxnSpPr>
          <p:cNvPr id="18" name="Straight Connector 17">
            <a:extLst>
              <a:ext uri="{FF2B5EF4-FFF2-40B4-BE49-F238E27FC236}">
                <a16:creationId xmlns:a16="http://schemas.microsoft.com/office/drawing/2014/main" id="{7C81EBEF-29B5-4601-96DB-33DD8CC92563}"/>
              </a:ext>
            </a:extLst>
          </p:cNvPr>
          <p:cNvCxnSpPr>
            <a:cxnSpLocks/>
          </p:cNvCxnSpPr>
          <p:nvPr/>
        </p:nvCxnSpPr>
        <p:spPr>
          <a:xfrm flipH="1" flipV="1">
            <a:off x="4580611" y="1357651"/>
            <a:ext cx="996367" cy="161980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7C63453-34F4-4231-95AF-ED4AF5AE204A}"/>
                  </a:ext>
                </a:extLst>
              </p:cNvPr>
              <p:cNvSpPr txBox="1"/>
              <p:nvPr/>
            </p:nvSpPr>
            <p:spPr>
              <a:xfrm>
                <a:off x="6940917" y="657739"/>
                <a:ext cx="6095482" cy="7292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noProof="0" dirty="0">
                    <a:ln>
                      <a:noFill/>
                    </a:ln>
                    <a:solidFill>
                      <a:srgbClr val="FF0000"/>
                    </a:solidFill>
                    <a:effectLst/>
                    <a:uLnTx/>
                    <a:uFillTx/>
                    <a:ea typeface="+mn-ea"/>
                    <a:cs typeface="+mn-cs"/>
                  </a:rPr>
                  <a:t>Detection probability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(1 −</m:t>
                    </m:r>
                    <m:sSup>
                      <m:sSupPr>
                        <m:ctrlP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m:t>
                        </m:r>
                      </m:e>
                      <m:sup>
                        <m:d>
                          <m:dPr>
                            <m:begChr m:val="{"/>
                            <m:endChr m:val="}"/>
                            <m:ctrlP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dPr>
                          <m:e>
                            <m: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m:rPr>
                                    <m:sty m:val="p"/>
                                  </m:rPr>
                                  <a:rPr kumimoji="0" lang="en-GB" sz="20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Γ</m:t>
                                </m:r>
                              </m:e>
                              <m:sub>
                                <m: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sub>
                            </m:sSub>
                            <m:sSub>
                              <m:sSubPr>
                                <m:ctrlP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e>
                              <m:sub>
                                <m: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1</m:t>
                                </m:r>
                              </m:sub>
                            </m:sSub>
                          </m:e>
                        </m:d>
                      </m:sup>
                    </m:sSup>
                  </m:oMath>
                </a14:m>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mc:Choice>
        <mc:Fallback xmlns="">
          <p:sp>
            <p:nvSpPr>
              <p:cNvPr id="22" name="TextBox 21">
                <a:extLst>
                  <a:ext uri="{FF2B5EF4-FFF2-40B4-BE49-F238E27FC236}">
                    <a16:creationId xmlns:a16="http://schemas.microsoft.com/office/drawing/2014/main" id="{87C63453-34F4-4231-95AF-ED4AF5AE204A}"/>
                  </a:ext>
                </a:extLst>
              </p:cNvPr>
              <p:cNvSpPr txBox="1">
                <a:spLocks noRot="1" noChangeAspect="1" noMove="1" noResize="1" noEditPoints="1" noAdjustHandles="1" noChangeArrowheads="1" noChangeShapeType="1" noTextEdit="1"/>
              </p:cNvSpPr>
              <p:nvPr/>
            </p:nvSpPr>
            <p:spPr>
              <a:xfrm>
                <a:off x="6940917" y="657739"/>
                <a:ext cx="6095482" cy="729239"/>
              </a:xfrm>
              <a:prstGeom prst="rect">
                <a:avLst/>
              </a:prstGeom>
              <a:blipFill>
                <a:blip r:embed="rId3"/>
                <a:stretch>
                  <a:fillRect l="-1100" t="-5000" b="-14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52F8E6A-FEB9-4E90-B438-36B4F8092055}"/>
                  </a:ext>
                </a:extLst>
              </p:cNvPr>
              <p:cNvSpPr txBox="1"/>
              <p:nvPr/>
            </p:nvSpPr>
            <p:spPr>
              <a:xfrm>
                <a:off x="3504381" y="167173"/>
                <a:ext cx="2958624" cy="10370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Detection probability given </a:t>
                </a:r>
                <a:r>
                  <a:rPr lang="en-GB" sz="2000" dirty="0">
                    <a:solidFill>
                      <a:srgbClr val="0070C0"/>
                    </a:solidFill>
                    <a:latin typeface="Calibri" panose="020F0502020204030204"/>
                  </a:rPr>
                  <a:t>first detection</a:t>
                </a:r>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(1 −</m:t>
                    </m:r>
                    <m:sSup>
                      <m:sSupPr>
                        <m:ctrlP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pPr>
                      <m:e>
                        <m: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𝑒</m:t>
                        </m:r>
                      </m:e>
                      <m:sup>
                        <m:d>
                          <m:dPr>
                            <m:begChr m:val="{"/>
                            <m:endChr m:val="}"/>
                            <m:ctrlP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dPr>
                          <m:e>
                            <m: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m:rPr>
                                    <m:sty m:val="p"/>
                                  </m:rPr>
                                  <a:rPr kumimoji="0" lang="en-GB" sz="20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Γ</m:t>
                                </m:r>
                              </m:e>
                              <m:sub>
                                <m: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sub>
                            </m:sSub>
                            <m:sSub>
                              <m:sSubPr>
                                <m:ctrlP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𝑡</m:t>
                                </m:r>
                              </m:e>
                              <m:sub>
                                <m:r>
                                  <a:rPr kumimoji="0" lang="en-GB" sz="20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m:t>
                                </m:r>
                              </m:sub>
                            </m:sSub>
                          </m:e>
                        </m:d>
                      </m:sup>
                    </m:sSup>
                  </m:oMath>
                </a14:m>
                <a:r>
                  <a:rPr kumimoji="0" lang="en-GB" sz="2000" b="0"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552F8E6A-FEB9-4E90-B438-36B4F8092055}"/>
                  </a:ext>
                </a:extLst>
              </p:cNvPr>
              <p:cNvSpPr txBox="1">
                <a:spLocks noRot="1" noChangeAspect="1" noMove="1" noResize="1" noEditPoints="1" noAdjustHandles="1" noChangeArrowheads="1" noChangeShapeType="1" noTextEdit="1"/>
              </p:cNvSpPr>
              <p:nvPr/>
            </p:nvSpPr>
            <p:spPr>
              <a:xfrm>
                <a:off x="3504381" y="167173"/>
                <a:ext cx="2958624" cy="1037015"/>
              </a:xfrm>
              <a:prstGeom prst="rect">
                <a:avLst/>
              </a:prstGeom>
              <a:blipFill>
                <a:blip r:embed="rId5"/>
                <a:stretch>
                  <a:fillRect l="-2268" t="-2924" b="-935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E25DA28-FD4D-4039-94F9-38BCE242B784}"/>
                  </a:ext>
                </a:extLst>
              </p:cNvPr>
              <p:cNvSpPr txBox="1"/>
              <p:nvPr/>
            </p:nvSpPr>
            <p:spPr>
              <a:xfrm>
                <a:off x="4965957" y="2985491"/>
                <a:ext cx="6518586"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dirty="0"/>
              </a:p>
            </p:txBody>
          </p:sp>
        </mc:Choice>
        <mc:Fallback xmlns="">
          <p:sp>
            <p:nvSpPr>
              <p:cNvPr id="29" name="TextBox 28">
                <a:extLst>
                  <a:ext uri="{FF2B5EF4-FFF2-40B4-BE49-F238E27FC236}">
                    <a16:creationId xmlns:a16="http://schemas.microsoft.com/office/drawing/2014/main" id="{6E25DA28-FD4D-4039-94F9-38BCE242B784}"/>
                  </a:ext>
                </a:extLst>
              </p:cNvPr>
              <p:cNvSpPr txBox="1">
                <a:spLocks noRot="1" noChangeAspect="1" noMove="1" noResize="1" noEditPoints="1" noAdjustHandles="1" noChangeArrowheads="1" noChangeShapeType="1" noTextEdit="1"/>
              </p:cNvSpPr>
              <p:nvPr/>
            </p:nvSpPr>
            <p:spPr>
              <a:xfrm>
                <a:off x="4965957" y="2985491"/>
                <a:ext cx="6518586" cy="369332"/>
              </a:xfrm>
              <a:prstGeom prst="rect">
                <a:avLst/>
              </a:prstGeom>
              <a:blipFill>
                <a:blip r:embed="rId6"/>
                <a:stretch>
                  <a:fillRect l="-842" t="-10000" b="-26667"/>
                </a:stretch>
              </a:blipFill>
            </p:spPr>
            <p:txBody>
              <a:bodyPr/>
              <a:lstStyle/>
              <a:p>
                <a:r>
                  <a:rPr lang="en-GB">
                    <a:noFill/>
                  </a:rPr>
                  <a:t> </a:t>
                </a:r>
              </a:p>
            </p:txBody>
          </p:sp>
        </mc:Fallback>
      </mc:AlternateContent>
      <p:cxnSp>
        <p:nvCxnSpPr>
          <p:cNvPr id="32" name="Straight Connector 31">
            <a:extLst>
              <a:ext uri="{FF2B5EF4-FFF2-40B4-BE49-F238E27FC236}">
                <a16:creationId xmlns:a16="http://schemas.microsoft.com/office/drawing/2014/main" id="{A30D6F2C-C458-4103-B811-506BBCF8385E}"/>
              </a:ext>
            </a:extLst>
          </p:cNvPr>
          <p:cNvCxnSpPr>
            <a:cxnSpLocks/>
          </p:cNvCxnSpPr>
          <p:nvPr/>
        </p:nvCxnSpPr>
        <p:spPr>
          <a:xfrm flipV="1">
            <a:off x="7476382" y="1362766"/>
            <a:ext cx="647829" cy="42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407570C-C8B6-D1D1-B3AE-04DCFC6A82FA}"/>
              </a:ext>
            </a:extLst>
          </p:cNvPr>
          <p:cNvGrpSpPr/>
          <p:nvPr/>
        </p:nvGrpSpPr>
        <p:grpSpPr>
          <a:xfrm>
            <a:off x="3902302" y="1357651"/>
            <a:ext cx="8207385" cy="3051314"/>
            <a:chOff x="3902302" y="1357651"/>
            <a:chExt cx="8207385" cy="3051314"/>
          </a:xfrm>
        </p:grpSpPr>
        <p:cxnSp>
          <p:nvCxnSpPr>
            <p:cNvPr id="16" name="Straight Connector 15">
              <a:extLst>
                <a:ext uri="{FF2B5EF4-FFF2-40B4-BE49-F238E27FC236}">
                  <a16:creationId xmlns:a16="http://schemas.microsoft.com/office/drawing/2014/main" id="{2C070737-2B86-4315-89C4-CBB4F9EA793A}"/>
                </a:ext>
              </a:extLst>
            </p:cNvPr>
            <p:cNvCxnSpPr>
              <a:cxnSpLocks/>
            </p:cNvCxnSpPr>
            <p:nvPr/>
          </p:nvCxnSpPr>
          <p:spPr>
            <a:xfrm flipV="1">
              <a:off x="5630190" y="1357651"/>
              <a:ext cx="1846192" cy="282120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D77D8A-0300-43B5-96FE-B56ACF096E30}"/>
                    </a:ext>
                  </a:extLst>
                </p:cNvPr>
                <p:cNvSpPr txBox="1"/>
                <p:nvPr/>
              </p:nvSpPr>
              <p:spPr>
                <a:xfrm>
                  <a:off x="5591101" y="4039633"/>
                  <a:ext cx="6518586"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sSub>
                        <m:sSub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e>
                        <m:sub>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dirty="0"/>
                </a:p>
              </p:txBody>
            </p:sp>
          </mc:Choice>
          <mc:Fallback xmlns="">
            <p:sp>
              <p:nvSpPr>
                <p:cNvPr id="24" name="TextBox 23">
                  <a:extLst>
                    <a:ext uri="{FF2B5EF4-FFF2-40B4-BE49-F238E27FC236}">
                      <a16:creationId xmlns:a16="http://schemas.microsoft.com/office/drawing/2014/main" id="{4BD77D8A-0300-43B5-96FE-B56ACF096E30}"/>
                    </a:ext>
                  </a:extLst>
                </p:cNvPr>
                <p:cNvSpPr txBox="1">
                  <a:spLocks noRot="1" noChangeAspect="1" noMove="1" noResize="1" noEditPoints="1" noAdjustHandles="1" noChangeArrowheads="1" noChangeShapeType="1" noTextEdit="1"/>
                </p:cNvSpPr>
                <p:nvPr/>
              </p:nvSpPr>
              <p:spPr>
                <a:xfrm>
                  <a:off x="5591101" y="4039633"/>
                  <a:ext cx="6518586" cy="369332"/>
                </a:xfrm>
                <a:prstGeom prst="rect">
                  <a:avLst/>
                </a:prstGeom>
                <a:blipFill>
                  <a:blip r:embed="rId7"/>
                  <a:stretch>
                    <a:fillRect l="-748" t="-10000" b="-26667"/>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1C525FFF-903D-4001-812D-F3DEE9A190F5}"/>
                </a:ext>
              </a:extLst>
            </p:cNvPr>
            <p:cNvCxnSpPr>
              <a:cxnSpLocks/>
            </p:cNvCxnSpPr>
            <p:nvPr/>
          </p:nvCxnSpPr>
          <p:spPr>
            <a:xfrm flipH="1" flipV="1">
              <a:off x="3902302" y="1362766"/>
              <a:ext cx="1683807" cy="283149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36" name="Straight Connector 35">
            <a:extLst>
              <a:ext uri="{FF2B5EF4-FFF2-40B4-BE49-F238E27FC236}">
                <a16:creationId xmlns:a16="http://schemas.microsoft.com/office/drawing/2014/main" id="{3C17EF94-5862-40CA-B3D1-05E120B5E6B4}"/>
              </a:ext>
            </a:extLst>
          </p:cNvPr>
          <p:cNvCxnSpPr>
            <a:cxnSpLocks/>
          </p:cNvCxnSpPr>
          <p:nvPr/>
        </p:nvCxnSpPr>
        <p:spPr>
          <a:xfrm flipV="1">
            <a:off x="3908672" y="1367030"/>
            <a:ext cx="710641" cy="741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5A1D4E4-A1AB-4D3D-BE91-4E80291D5D4A}"/>
              </a:ext>
            </a:extLst>
          </p:cNvPr>
          <p:cNvCxnSpPr>
            <a:cxnSpLocks/>
          </p:cNvCxnSpPr>
          <p:nvPr/>
        </p:nvCxnSpPr>
        <p:spPr>
          <a:xfrm>
            <a:off x="3352457" y="1361748"/>
            <a:ext cx="528147" cy="89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22F16E8-F1FA-4AC4-8B1D-E16D6039E759}"/>
              </a:ext>
            </a:extLst>
          </p:cNvPr>
          <p:cNvCxnSpPr>
            <a:cxnSpLocks/>
          </p:cNvCxnSpPr>
          <p:nvPr/>
        </p:nvCxnSpPr>
        <p:spPr>
          <a:xfrm flipV="1">
            <a:off x="6748693" y="1376599"/>
            <a:ext cx="710641" cy="741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65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1CC19-FAD1-1595-C7FD-45782A2C4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A2C9C-55A9-3203-85B4-3E9E45C795F6}"/>
              </a:ext>
            </a:extLst>
          </p:cNvPr>
          <p:cNvSpPr>
            <a:spLocks noGrp="1"/>
          </p:cNvSpPr>
          <p:nvPr>
            <p:ph type="title"/>
          </p:nvPr>
        </p:nvSpPr>
        <p:spPr>
          <a:xfrm>
            <a:off x="1089409" y="88388"/>
            <a:ext cx="10515600" cy="1325563"/>
          </a:xfrm>
        </p:spPr>
        <p:txBody>
          <a:bodyPr/>
          <a:lstStyle/>
          <a:p>
            <a:r>
              <a:rPr lang="en-GB" b="1" dirty="0">
                <a:solidFill>
                  <a:schemeClr val="accent2">
                    <a:lumMod val="50000"/>
                  </a:schemeClr>
                </a:solidFill>
              </a:rPr>
              <a:t>Key points for more realistic discussion</a:t>
            </a:r>
            <a:br>
              <a:rPr lang="en-GB" b="1" dirty="0">
                <a:solidFill>
                  <a:schemeClr val="accent2">
                    <a:lumMod val="50000"/>
                  </a:schemeClr>
                </a:solidFill>
              </a:rPr>
            </a:br>
            <a:endParaRPr lang="en-GB" b="1" dirty="0">
              <a:solidFill>
                <a:schemeClr val="accent2">
                  <a:lumMod val="50000"/>
                </a:schemeClr>
              </a:solidFill>
            </a:endParaRPr>
          </a:p>
        </p:txBody>
      </p:sp>
      <p:sp>
        <p:nvSpPr>
          <p:cNvPr id="3" name="Content Placeholder 2">
            <a:extLst>
              <a:ext uri="{FF2B5EF4-FFF2-40B4-BE49-F238E27FC236}">
                <a16:creationId xmlns:a16="http://schemas.microsoft.com/office/drawing/2014/main" id="{F483538F-B9C4-B0E6-A657-0179FB28EDCD}"/>
              </a:ext>
            </a:extLst>
          </p:cNvPr>
          <p:cNvSpPr>
            <a:spLocks noGrp="1"/>
          </p:cNvSpPr>
          <p:nvPr>
            <p:ph idx="1"/>
          </p:nvPr>
        </p:nvSpPr>
        <p:spPr>
          <a:xfrm>
            <a:off x="586991" y="751169"/>
            <a:ext cx="10515600" cy="5152845"/>
          </a:xfrm>
        </p:spPr>
        <p:txBody>
          <a:bodyPr>
            <a:normAutofit/>
          </a:bodyPr>
          <a:lstStyle/>
          <a:p>
            <a:r>
              <a:rPr lang="en-GB" dirty="0">
                <a:solidFill>
                  <a:schemeClr val="accent6">
                    <a:lumMod val="75000"/>
                  </a:schemeClr>
                </a:solidFill>
              </a:rPr>
              <a:t>Real mesoscopic systems in familiar environments encounter extremely high photon flux.</a:t>
            </a:r>
          </a:p>
          <a:p>
            <a:pPr marL="0" indent="0">
              <a:buNone/>
            </a:pPr>
            <a:endParaRPr lang="en-GB" dirty="0">
              <a:solidFill>
                <a:schemeClr val="accent6">
                  <a:lumMod val="75000"/>
                </a:schemeClr>
              </a:solidFill>
            </a:endParaRPr>
          </a:p>
          <a:p>
            <a:endParaRPr lang="en-GB" dirty="0">
              <a:solidFill>
                <a:schemeClr val="accent6">
                  <a:lumMod val="75000"/>
                </a:schemeClr>
              </a:solidFill>
            </a:endParaRPr>
          </a:p>
          <a:p>
            <a:endParaRPr lang="en-GB" dirty="0">
              <a:solidFill>
                <a:schemeClr val="accent6">
                  <a:lumMod val="75000"/>
                </a:schemeClr>
              </a:solidFill>
            </a:endParaRPr>
          </a:p>
          <a:p>
            <a:r>
              <a:rPr lang="en-GB" dirty="0">
                <a:solidFill>
                  <a:schemeClr val="accent6">
                    <a:lumMod val="75000"/>
                  </a:schemeClr>
                </a:solidFill>
              </a:rPr>
              <a:t>Once photons escape the environment of Earth, opacity is low; lower once they escape the galaxy (Davies-Twamley (1993) estimate ~0.02 for the latter for optical wavelengths).  </a:t>
            </a:r>
          </a:p>
          <a:p>
            <a:r>
              <a:rPr lang="en-GB" dirty="0">
                <a:solidFill>
                  <a:schemeClr val="accent6">
                    <a:lumMod val="75000"/>
                  </a:schemeClr>
                </a:solidFill>
              </a:rPr>
              <a:t>Intuition: a significant proportion propagate to the asymptotic future with negligible scattering.   </a:t>
            </a:r>
            <a:r>
              <a:rPr lang="en-GB" b="1" dirty="0">
                <a:solidFill>
                  <a:schemeClr val="accent6">
                    <a:lumMod val="75000"/>
                  </a:schemeClr>
                </a:solidFill>
              </a:rPr>
              <a:t>Careful analyses still needed.  </a:t>
            </a:r>
          </a:p>
          <a:p>
            <a:endParaRPr lang="en-GB" b="1" dirty="0">
              <a:solidFill>
                <a:schemeClr val="accent6">
                  <a:lumMod val="75000"/>
                </a:schemeClr>
              </a:solidFill>
            </a:endParaRPr>
          </a:p>
          <a:p>
            <a:endParaRPr lang="en-GB" dirty="0">
              <a:solidFill>
                <a:schemeClr val="accent6">
                  <a:lumMod val="75000"/>
                </a:schemeClr>
              </a:solidFill>
            </a:endParaRPr>
          </a:p>
        </p:txBody>
      </p:sp>
      <p:pic>
        <p:nvPicPr>
          <p:cNvPr id="5" name="Picture 4">
            <a:extLst>
              <a:ext uri="{FF2B5EF4-FFF2-40B4-BE49-F238E27FC236}">
                <a16:creationId xmlns:a16="http://schemas.microsoft.com/office/drawing/2014/main" id="{0213C3B4-987E-4812-FB52-13A5A4DE54FD}"/>
              </a:ext>
            </a:extLst>
          </p:cNvPr>
          <p:cNvPicPr>
            <a:picLocks noChangeAspect="1"/>
          </p:cNvPicPr>
          <p:nvPr/>
        </p:nvPicPr>
        <p:blipFill>
          <a:blip r:embed="rId2"/>
          <a:stretch>
            <a:fillRect/>
          </a:stretch>
        </p:blipFill>
        <p:spPr>
          <a:xfrm>
            <a:off x="2081504" y="1523259"/>
            <a:ext cx="7064352" cy="769687"/>
          </a:xfrm>
          <a:prstGeom prst="rect">
            <a:avLst/>
          </a:prstGeom>
        </p:spPr>
      </p:pic>
      <p:pic>
        <p:nvPicPr>
          <p:cNvPr id="7" name="Picture 6">
            <a:extLst>
              <a:ext uri="{FF2B5EF4-FFF2-40B4-BE49-F238E27FC236}">
                <a16:creationId xmlns:a16="http://schemas.microsoft.com/office/drawing/2014/main" id="{A3003DC5-3408-529D-36DE-C3659DF3E690}"/>
              </a:ext>
            </a:extLst>
          </p:cNvPr>
          <p:cNvPicPr>
            <a:picLocks noChangeAspect="1"/>
          </p:cNvPicPr>
          <p:nvPr/>
        </p:nvPicPr>
        <p:blipFill>
          <a:blip r:embed="rId3"/>
          <a:stretch>
            <a:fillRect/>
          </a:stretch>
        </p:blipFill>
        <p:spPr>
          <a:xfrm>
            <a:off x="2081504" y="2338656"/>
            <a:ext cx="7026249" cy="556308"/>
          </a:xfrm>
          <a:prstGeom prst="rect">
            <a:avLst/>
          </a:prstGeom>
        </p:spPr>
      </p:pic>
      <p:sp>
        <p:nvSpPr>
          <p:cNvPr id="8" name="TextBox 7">
            <a:extLst>
              <a:ext uri="{FF2B5EF4-FFF2-40B4-BE49-F238E27FC236}">
                <a16:creationId xmlns:a16="http://schemas.microsoft.com/office/drawing/2014/main" id="{68A31FE3-1230-EEAE-1750-D4F1B4204109}"/>
              </a:ext>
            </a:extLst>
          </p:cNvPr>
          <p:cNvSpPr txBox="1"/>
          <p:nvPr/>
        </p:nvSpPr>
        <p:spPr>
          <a:xfrm>
            <a:off x="9548660" y="2171818"/>
            <a:ext cx="2183418" cy="369332"/>
          </a:xfrm>
          <a:prstGeom prst="rect">
            <a:avLst/>
          </a:prstGeom>
          <a:noFill/>
        </p:spPr>
        <p:txBody>
          <a:bodyPr wrap="none" rtlCol="0">
            <a:spAutoFit/>
          </a:bodyPr>
          <a:lstStyle/>
          <a:p>
            <a:r>
              <a:rPr lang="en-GB" dirty="0"/>
              <a:t>From </a:t>
            </a:r>
            <a:r>
              <a:rPr lang="en-GB" dirty="0" err="1"/>
              <a:t>Tegmark</a:t>
            </a:r>
            <a:r>
              <a:rPr lang="en-GB" dirty="0"/>
              <a:t> (1993)</a:t>
            </a:r>
          </a:p>
        </p:txBody>
      </p:sp>
      <p:pic>
        <p:nvPicPr>
          <p:cNvPr id="10" name="Picture 9">
            <a:extLst>
              <a:ext uri="{FF2B5EF4-FFF2-40B4-BE49-F238E27FC236}">
                <a16:creationId xmlns:a16="http://schemas.microsoft.com/office/drawing/2014/main" id="{95214EF1-21C2-8FE5-E992-74D05DE2C829}"/>
              </a:ext>
            </a:extLst>
          </p:cNvPr>
          <p:cNvPicPr>
            <a:picLocks noChangeAspect="1"/>
          </p:cNvPicPr>
          <p:nvPr/>
        </p:nvPicPr>
        <p:blipFill>
          <a:blip r:embed="rId4"/>
          <a:stretch>
            <a:fillRect/>
          </a:stretch>
        </p:blipFill>
        <p:spPr>
          <a:xfrm>
            <a:off x="2081504" y="5415100"/>
            <a:ext cx="7338696" cy="1196444"/>
          </a:xfrm>
          <a:prstGeom prst="rect">
            <a:avLst/>
          </a:prstGeom>
        </p:spPr>
      </p:pic>
    </p:spTree>
    <p:extLst>
      <p:ext uri="{BB962C8B-B14F-4D97-AF65-F5344CB8AC3E}">
        <p14:creationId xmlns:p14="http://schemas.microsoft.com/office/powerpoint/2010/main" val="553865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C1D5-6903-88D3-3DC2-53A42E409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E5C67-1F9F-76FB-86E9-42283926F662}"/>
              </a:ext>
            </a:extLst>
          </p:cNvPr>
          <p:cNvSpPr>
            <a:spLocks noGrp="1"/>
          </p:cNvSpPr>
          <p:nvPr>
            <p:ph type="title"/>
          </p:nvPr>
        </p:nvSpPr>
        <p:spPr>
          <a:xfrm>
            <a:off x="1089409" y="88388"/>
            <a:ext cx="10515600" cy="1325563"/>
          </a:xfrm>
        </p:spPr>
        <p:txBody>
          <a:bodyPr/>
          <a:lstStyle/>
          <a:p>
            <a:r>
              <a:rPr lang="en-GB" b="1" dirty="0">
                <a:solidFill>
                  <a:schemeClr val="accent2">
                    <a:lumMod val="50000"/>
                  </a:schemeClr>
                </a:solidFill>
              </a:rPr>
              <a:t>Key points for more realistic discussion</a:t>
            </a:r>
            <a:br>
              <a:rPr lang="en-GB" b="1" dirty="0">
                <a:solidFill>
                  <a:schemeClr val="accent2">
                    <a:lumMod val="50000"/>
                  </a:schemeClr>
                </a:solidFill>
              </a:rPr>
            </a:br>
            <a:endParaRPr lang="en-GB" b="1" dirty="0">
              <a:solidFill>
                <a:schemeClr val="accent2">
                  <a:lumMod val="50000"/>
                </a:schemeClr>
              </a:solidFill>
            </a:endParaRPr>
          </a:p>
        </p:txBody>
      </p:sp>
      <p:sp>
        <p:nvSpPr>
          <p:cNvPr id="3" name="Content Placeholder 2">
            <a:extLst>
              <a:ext uri="{FF2B5EF4-FFF2-40B4-BE49-F238E27FC236}">
                <a16:creationId xmlns:a16="http://schemas.microsoft.com/office/drawing/2014/main" id="{BF900CF7-6B4B-F057-18E2-C9435C558D49}"/>
              </a:ext>
            </a:extLst>
          </p:cNvPr>
          <p:cNvSpPr>
            <a:spLocks noGrp="1"/>
          </p:cNvSpPr>
          <p:nvPr>
            <p:ph idx="1"/>
          </p:nvPr>
        </p:nvSpPr>
        <p:spPr>
          <a:xfrm>
            <a:off x="586990" y="751169"/>
            <a:ext cx="10727453" cy="5152845"/>
          </a:xfrm>
        </p:spPr>
        <p:txBody>
          <a:bodyPr>
            <a:normAutofit/>
          </a:bodyPr>
          <a:lstStyle/>
          <a:p>
            <a:r>
              <a:rPr lang="en-GB" dirty="0">
                <a:solidFill>
                  <a:schemeClr val="accent6">
                    <a:lumMod val="75000"/>
                  </a:schemeClr>
                </a:solidFill>
              </a:rPr>
              <a:t>Real mesoscopic systems in familiar environments encounter extremely high photon flux.</a:t>
            </a:r>
          </a:p>
          <a:p>
            <a:pPr marL="0" indent="0">
              <a:buNone/>
            </a:pPr>
            <a:endParaRPr lang="en-GB" dirty="0">
              <a:solidFill>
                <a:schemeClr val="accent6">
                  <a:lumMod val="75000"/>
                </a:schemeClr>
              </a:solidFill>
            </a:endParaRPr>
          </a:p>
          <a:p>
            <a:endParaRPr lang="en-GB" dirty="0">
              <a:solidFill>
                <a:schemeClr val="accent6">
                  <a:lumMod val="75000"/>
                </a:schemeClr>
              </a:solidFill>
            </a:endParaRPr>
          </a:p>
          <a:p>
            <a:endParaRPr lang="en-GB" dirty="0">
              <a:solidFill>
                <a:schemeClr val="accent6">
                  <a:lumMod val="75000"/>
                </a:schemeClr>
              </a:solidFill>
            </a:endParaRPr>
          </a:p>
          <a:p>
            <a:r>
              <a:rPr lang="en-GB" dirty="0">
                <a:solidFill>
                  <a:schemeClr val="accent6">
                    <a:lumMod val="75000"/>
                  </a:schemeClr>
                </a:solidFill>
              </a:rPr>
              <a:t>Intuition is thus that decoherence rates are a good proxy for “actualization rates” in this model, up to some orders of magnitude, when not shielded. </a:t>
            </a:r>
            <a:r>
              <a:rPr lang="en-GB" b="1" dirty="0">
                <a:solidFill>
                  <a:schemeClr val="accent6">
                    <a:lumMod val="75000"/>
                  </a:schemeClr>
                </a:solidFill>
              </a:rPr>
              <a:t>Good estimates of rate suppression still needed.</a:t>
            </a:r>
          </a:p>
          <a:p>
            <a:endParaRPr lang="en-GB" dirty="0">
              <a:solidFill>
                <a:schemeClr val="accent6">
                  <a:lumMod val="75000"/>
                </a:schemeClr>
              </a:solidFill>
            </a:endParaRPr>
          </a:p>
        </p:txBody>
      </p:sp>
      <p:pic>
        <p:nvPicPr>
          <p:cNvPr id="5" name="Picture 4">
            <a:extLst>
              <a:ext uri="{FF2B5EF4-FFF2-40B4-BE49-F238E27FC236}">
                <a16:creationId xmlns:a16="http://schemas.microsoft.com/office/drawing/2014/main" id="{B36CFB14-0249-2300-2B3B-2F674EAC7921}"/>
              </a:ext>
            </a:extLst>
          </p:cNvPr>
          <p:cNvPicPr>
            <a:picLocks noChangeAspect="1"/>
          </p:cNvPicPr>
          <p:nvPr/>
        </p:nvPicPr>
        <p:blipFill>
          <a:blip r:embed="rId2"/>
          <a:stretch>
            <a:fillRect/>
          </a:stretch>
        </p:blipFill>
        <p:spPr>
          <a:xfrm>
            <a:off x="2081504" y="1523259"/>
            <a:ext cx="7064352" cy="769687"/>
          </a:xfrm>
          <a:prstGeom prst="rect">
            <a:avLst/>
          </a:prstGeom>
        </p:spPr>
      </p:pic>
      <p:pic>
        <p:nvPicPr>
          <p:cNvPr id="7" name="Picture 6">
            <a:extLst>
              <a:ext uri="{FF2B5EF4-FFF2-40B4-BE49-F238E27FC236}">
                <a16:creationId xmlns:a16="http://schemas.microsoft.com/office/drawing/2014/main" id="{88627C31-CAC0-4988-1D25-B843794CE863}"/>
              </a:ext>
            </a:extLst>
          </p:cNvPr>
          <p:cNvPicPr>
            <a:picLocks noChangeAspect="1"/>
          </p:cNvPicPr>
          <p:nvPr/>
        </p:nvPicPr>
        <p:blipFill>
          <a:blip r:embed="rId3"/>
          <a:stretch>
            <a:fillRect/>
          </a:stretch>
        </p:blipFill>
        <p:spPr>
          <a:xfrm>
            <a:off x="2081504" y="2338656"/>
            <a:ext cx="7026249" cy="556308"/>
          </a:xfrm>
          <a:prstGeom prst="rect">
            <a:avLst/>
          </a:prstGeom>
        </p:spPr>
      </p:pic>
      <p:sp>
        <p:nvSpPr>
          <p:cNvPr id="8" name="TextBox 7">
            <a:extLst>
              <a:ext uri="{FF2B5EF4-FFF2-40B4-BE49-F238E27FC236}">
                <a16:creationId xmlns:a16="http://schemas.microsoft.com/office/drawing/2014/main" id="{97C44455-FCC9-783F-F257-C6BE204C9197}"/>
              </a:ext>
            </a:extLst>
          </p:cNvPr>
          <p:cNvSpPr txBox="1"/>
          <p:nvPr/>
        </p:nvSpPr>
        <p:spPr>
          <a:xfrm>
            <a:off x="9548660" y="2171818"/>
            <a:ext cx="2183418" cy="369332"/>
          </a:xfrm>
          <a:prstGeom prst="rect">
            <a:avLst/>
          </a:prstGeom>
          <a:noFill/>
        </p:spPr>
        <p:txBody>
          <a:bodyPr wrap="none" rtlCol="0">
            <a:spAutoFit/>
          </a:bodyPr>
          <a:lstStyle/>
          <a:p>
            <a:r>
              <a:rPr lang="en-GB" dirty="0"/>
              <a:t>From </a:t>
            </a:r>
            <a:r>
              <a:rPr lang="en-GB" dirty="0" err="1"/>
              <a:t>Tegmark</a:t>
            </a:r>
            <a:r>
              <a:rPr lang="en-GB" dirty="0"/>
              <a:t> (1993)</a:t>
            </a:r>
          </a:p>
        </p:txBody>
      </p:sp>
      <p:pic>
        <p:nvPicPr>
          <p:cNvPr id="10" name="Picture 9">
            <a:extLst>
              <a:ext uri="{FF2B5EF4-FFF2-40B4-BE49-F238E27FC236}">
                <a16:creationId xmlns:a16="http://schemas.microsoft.com/office/drawing/2014/main" id="{12725C45-69BD-CBC3-3BCA-5B32A2082951}"/>
              </a:ext>
            </a:extLst>
          </p:cNvPr>
          <p:cNvPicPr>
            <a:picLocks noChangeAspect="1"/>
          </p:cNvPicPr>
          <p:nvPr/>
        </p:nvPicPr>
        <p:blipFill>
          <a:blip r:embed="rId4"/>
          <a:stretch>
            <a:fillRect/>
          </a:stretch>
        </p:blipFill>
        <p:spPr>
          <a:xfrm>
            <a:off x="1944332" y="4430362"/>
            <a:ext cx="7338696" cy="1196444"/>
          </a:xfrm>
          <a:prstGeom prst="rect">
            <a:avLst/>
          </a:prstGeom>
        </p:spPr>
      </p:pic>
      <p:pic>
        <p:nvPicPr>
          <p:cNvPr id="6" name="Picture 5">
            <a:extLst>
              <a:ext uri="{FF2B5EF4-FFF2-40B4-BE49-F238E27FC236}">
                <a16:creationId xmlns:a16="http://schemas.microsoft.com/office/drawing/2014/main" id="{A49E654C-1E3B-2BE1-FBDA-11D1CB5C683B}"/>
              </a:ext>
            </a:extLst>
          </p:cNvPr>
          <p:cNvPicPr>
            <a:picLocks noChangeAspect="1"/>
          </p:cNvPicPr>
          <p:nvPr/>
        </p:nvPicPr>
        <p:blipFill>
          <a:blip r:embed="rId5"/>
          <a:stretch>
            <a:fillRect/>
          </a:stretch>
        </p:blipFill>
        <p:spPr>
          <a:xfrm>
            <a:off x="2119607" y="5848681"/>
            <a:ext cx="6950042" cy="548688"/>
          </a:xfrm>
          <a:prstGeom prst="rect">
            <a:avLst/>
          </a:prstGeom>
        </p:spPr>
      </p:pic>
      <p:sp>
        <p:nvSpPr>
          <p:cNvPr id="9" name="TextBox 8">
            <a:extLst>
              <a:ext uri="{FF2B5EF4-FFF2-40B4-BE49-F238E27FC236}">
                <a16:creationId xmlns:a16="http://schemas.microsoft.com/office/drawing/2014/main" id="{3883BCA0-1B1F-FF73-7620-9D4FB42548B3}"/>
              </a:ext>
            </a:extLst>
          </p:cNvPr>
          <p:cNvSpPr txBox="1"/>
          <p:nvPr/>
        </p:nvSpPr>
        <p:spPr>
          <a:xfrm>
            <a:off x="9548660" y="5328675"/>
            <a:ext cx="2183418" cy="369332"/>
          </a:xfrm>
          <a:prstGeom prst="rect">
            <a:avLst/>
          </a:prstGeom>
          <a:noFill/>
        </p:spPr>
        <p:txBody>
          <a:bodyPr wrap="none" rtlCol="0">
            <a:spAutoFit/>
          </a:bodyPr>
          <a:lstStyle/>
          <a:p>
            <a:r>
              <a:rPr lang="en-GB" dirty="0"/>
              <a:t>From </a:t>
            </a:r>
            <a:r>
              <a:rPr lang="en-GB" dirty="0" err="1"/>
              <a:t>Tegmark</a:t>
            </a:r>
            <a:r>
              <a:rPr lang="en-GB" dirty="0"/>
              <a:t> (1993)</a:t>
            </a:r>
          </a:p>
        </p:txBody>
      </p:sp>
    </p:spTree>
    <p:extLst>
      <p:ext uri="{BB962C8B-B14F-4D97-AF65-F5344CB8AC3E}">
        <p14:creationId xmlns:p14="http://schemas.microsoft.com/office/powerpoint/2010/main" val="1310073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C7F8D-89F3-7703-285F-7B089AC800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1A1AB-4AA1-BA4B-B26E-7B8F9EFC5CB5}"/>
              </a:ext>
            </a:extLst>
          </p:cNvPr>
          <p:cNvSpPr>
            <a:spLocks noGrp="1"/>
          </p:cNvSpPr>
          <p:nvPr>
            <p:ph type="title"/>
          </p:nvPr>
        </p:nvSpPr>
        <p:spPr>
          <a:xfrm>
            <a:off x="1089409" y="88388"/>
            <a:ext cx="10515600" cy="1325563"/>
          </a:xfrm>
        </p:spPr>
        <p:txBody>
          <a:bodyPr/>
          <a:lstStyle/>
          <a:p>
            <a:r>
              <a:rPr lang="en-GB" b="1" dirty="0">
                <a:solidFill>
                  <a:schemeClr val="accent2">
                    <a:lumMod val="50000"/>
                  </a:schemeClr>
                </a:solidFill>
              </a:rPr>
              <a:t>Key points for more realistic discussion</a:t>
            </a:r>
            <a:br>
              <a:rPr lang="en-GB" b="1" dirty="0">
                <a:solidFill>
                  <a:schemeClr val="accent2">
                    <a:lumMod val="50000"/>
                  </a:schemeClr>
                </a:solidFill>
              </a:rPr>
            </a:br>
            <a:endParaRPr lang="en-GB" b="1" dirty="0">
              <a:solidFill>
                <a:schemeClr val="accent2">
                  <a:lumMod val="50000"/>
                </a:schemeClr>
              </a:solidFill>
            </a:endParaRPr>
          </a:p>
        </p:txBody>
      </p:sp>
      <p:sp>
        <p:nvSpPr>
          <p:cNvPr id="3" name="Content Placeholder 2">
            <a:extLst>
              <a:ext uri="{FF2B5EF4-FFF2-40B4-BE49-F238E27FC236}">
                <a16:creationId xmlns:a16="http://schemas.microsoft.com/office/drawing/2014/main" id="{5EFC35E0-6766-C3A2-A26F-CDCD178555C9}"/>
              </a:ext>
            </a:extLst>
          </p:cNvPr>
          <p:cNvSpPr>
            <a:spLocks noGrp="1"/>
          </p:cNvSpPr>
          <p:nvPr>
            <p:ph idx="1"/>
          </p:nvPr>
        </p:nvSpPr>
        <p:spPr>
          <a:xfrm>
            <a:off x="586990" y="751169"/>
            <a:ext cx="10727453" cy="5152845"/>
          </a:xfrm>
        </p:spPr>
        <p:txBody>
          <a:bodyPr>
            <a:normAutofit/>
          </a:bodyPr>
          <a:lstStyle/>
          <a:p>
            <a:r>
              <a:rPr lang="en-GB" dirty="0">
                <a:solidFill>
                  <a:schemeClr val="accent6">
                    <a:lumMod val="75000"/>
                  </a:schemeClr>
                </a:solidFill>
              </a:rPr>
              <a:t>Real mesoscopic systems in familiar environments encounter extremely high photon flux.</a:t>
            </a:r>
          </a:p>
          <a:p>
            <a:pPr marL="0" indent="0">
              <a:buNone/>
            </a:pPr>
            <a:endParaRPr lang="en-GB" dirty="0">
              <a:solidFill>
                <a:schemeClr val="accent6">
                  <a:lumMod val="75000"/>
                </a:schemeClr>
              </a:solidFill>
            </a:endParaRPr>
          </a:p>
          <a:p>
            <a:endParaRPr lang="en-GB" dirty="0">
              <a:solidFill>
                <a:schemeClr val="accent6">
                  <a:lumMod val="75000"/>
                </a:schemeClr>
              </a:solidFill>
            </a:endParaRPr>
          </a:p>
          <a:p>
            <a:endParaRPr lang="en-GB" dirty="0">
              <a:solidFill>
                <a:schemeClr val="accent6">
                  <a:lumMod val="75000"/>
                </a:schemeClr>
              </a:solidFill>
            </a:endParaRPr>
          </a:p>
          <a:p>
            <a:r>
              <a:rPr lang="en-GB" dirty="0">
                <a:solidFill>
                  <a:schemeClr val="accent6">
                    <a:lumMod val="75000"/>
                  </a:schemeClr>
                </a:solidFill>
              </a:rPr>
              <a:t>Intuition is thus that decoherence rates are a good proxy for “actualization rates” in this model, up to some orders of magnitude, when not shielded.  </a:t>
            </a:r>
            <a:r>
              <a:rPr lang="en-GB" b="1" dirty="0">
                <a:solidFill>
                  <a:schemeClr val="accent6">
                    <a:lumMod val="75000"/>
                  </a:schemeClr>
                </a:solidFill>
              </a:rPr>
              <a:t>In buildings, underground, … rates may be much lower.</a:t>
            </a:r>
          </a:p>
          <a:p>
            <a:endParaRPr lang="en-GB" dirty="0">
              <a:solidFill>
                <a:schemeClr val="accent6">
                  <a:lumMod val="75000"/>
                </a:schemeClr>
              </a:solidFill>
            </a:endParaRPr>
          </a:p>
        </p:txBody>
      </p:sp>
      <p:pic>
        <p:nvPicPr>
          <p:cNvPr id="5" name="Picture 4">
            <a:extLst>
              <a:ext uri="{FF2B5EF4-FFF2-40B4-BE49-F238E27FC236}">
                <a16:creationId xmlns:a16="http://schemas.microsoft.com/office/drawing/2014/main" id="{6A37A3B7-2F07-C439-8C85-4D2B1A5D0F93}"/>
              </a:ext>
            </a:extLst>
          </p:cNvPr>
          <p:cNvPicPr>
            <a:picLocks noChangeAspect="1"/>
          </p:cNvPicPr>
          <p:nvPr/>
        </p:nvPicPr>
        <p:blipFill>
          <a:blip r:embed="rId2"/>
          <a:stretch>
            <a:fillRect/>
          </a:stretch>
        </p:blipFill>
        <p:spPr>
          <a:xfrm>
            <a:off x="2081504" y="1523259"/>
            <a:ext cx="7064352" cy="769687"/>
          </a:xfrm>
          <a:prstGeom prst="rect">
            <a:avLst/>
          </a:prstGeom>
        </p:spPr>
      </p:pic>
      <p:pic>
        <p:nvPicPr>
          <p:cNvPr id="7" name="Picture 6">
            <a:extLst>
              <a:ext uri="{FF2B5EF4-FFF2-40B4-BE49-F238E27FC236}">
                <a16:creationId xmlns:a16="http://schemas.microsoft.com/office/drawing/2014/main" id="{4A9B2F4B-CA6E-12C9-616B-AE00D48ED507}"/>
              </a:ext>
            </a:extLst>
          </p:cNvPr>
          <p:cNvPicPr>
            <a:picLocks noChangeAspect="1"/>
          </p:cNvPicPr>
          <p:nvPr/>
        </p:nvPicPr>
        <p:blipFill>
          <a:blip r:embed="rId3"/>
          <a:stretch>
            <a:fillRect/>
          </a:stretch>
        </p:blipFill>
        <p:spPr>
          <a:xfrm>
            <a:off x="2081504" y="2338656"/>
            <a:ext cx="7026249" cy="556308"/>
          </a:xfrm>
          <a:prstGeom prst="rect">
            <a:avLst/>
          </a:prstGeom>
        </p:spPr>
      </p:pic>
      <p:sp>
        <p:nvSpPr>
          <p:cNvPr id="8" name="TextBox 7">
            <a:extLst>
              <a:ext uri="{FF2B5EF4-FFF2-40B4-BE49-F238E27FC236}">
                <a16:creationId xmlns:a16="http://schemas.microsoft.com/office/drawing/2014/main" id="{8F9529F0-7DF9-80A5-C550-521F0AC0A64C}"/>
              </a:ext>
            </a:extLst>
          </p:cNvPr>
          <p:cNvSpPr txBox="1"/>
          <p:nvPr/>
        </p:nvSpPr>
        <p:spPr>
          <a:xfrm>
            <a:off x="9548660" y="2171818"/>
            <a:ext cx="2183418" cy="369332"/>
          </a:xfrm>
          <a:prstGeom prst="rect">
            <a:avLst/>
          </a:prstGeom>
          <a:noFill/>
        </p:spPr>
        <p:txBody>
          <a:bodyPr wrap="none" rtlCol="0">
            <a:spAutoFit/>
          </a:bodyPr>
          <a:lstStyle/>
          <a:p>
            <a:r>
              <a:rPr lang="en-GB" dirty="0"/>
              <a:t>From </a:t>
            </a:r>
            <a:r>
              <a:rPr lang="en-GB" dirty="0" err="1"/>
              <a:t>Tegmark</a:t>
            </a:r>
            <a:r>
              <a:rPr lang="en-GB" dirty="0"/>
              <a:t> (1993)</a:t>
            </a:r>
          </a:p>
        </p:txBody>
      </p:sp>
      <p:pic>
        <p:nvPicPr>
          <p:cNvPr id="10" name="Picture 9">
            <a:extLst>
              <a:ext uri="{FF2B5EF4-FFF2-40B4-BE49-F238E27FC236}">
                <a16:creationId xmlns:a16="http://schemas.microsoft.com/office/drawing/2014/main" id="{87DA9C50-F513-5751-57E6-C13A52045C7C}"/>
              </a:ext>
            </a:extLst>
          </p:cNvPr>
          <p:cNvPicPr>
            <a:picLocks noChangeAspect="1"/>
          </p:cNvPicPr>
          <p:nvPr/>
        </p:nvPicPr>
        <p:blipFill>
          <a:blip r:embed="rId4"/>
          <a:stretch>
            <a:fillRect/>
          </a:stretch>
        </p:blipFill>
        <p:spPr>
          <a:xfrm>
            <a:off x="1944332" y="4430362"/>
            <a:ext cx="7338696" cy="1196444"/>
          </a:xfrm>
          <a:prstGeom prst="rect">
            <a:avLst/>
          </a:prstGeom>
        </p:spPr>
      </p:pic>
      <p:pic>
        <p:nvPicPr>
          <p:cNvPr id="6" name="Picture 5">
            <a:extLst>
              <a:ext uri="{FF2B5EF4-FFF2-40B4-BE49-F238E27FC236}">
                <a16:creationId xmlns:a16="http://schemas.microsoft.com/office/drawing/2014/main" id="{083ADDAC-0ABD-487B-8380-B1BE5503BB32}"/>
              </a:ext>
            </a:extLst>
          </p:cNvPr>
          <p:cNvPicPr>
            <a:picLocks noChangeAspect="1"/>
          </p:cNvPicPr>
          <p:nvPr/>
        </p:nvPicPr>
        <p:blipFill>
          <a:blip r:embed="rId5"/>
          <a:stretch>
            <a:fillRect/>
          </a:stretch>
        </p:blipFill>
        <p:spPr>
          <a:xfrm>
            <a:off x="2119607" y="5848681"/>
            <a:ext cx="6950042" cy="548688"/>
          </a:xfrm>
          <a:prstGeom prst="rect">
            <a:avLst/>
          </a:prstGeom>
        </p:spPr>
      </p:pic>
      <p:sp>
        <p:nvSpPr>
          <p:cNvPr id="9" name="TextBox 8">
            <a:extLst>
              <a:ext uri="{FF2B5EF4-FFF2-40B4-BE49-F238E27FC236}">
                <a16:creationId xmlns:a16="http://schemas.microsoft.com/office/drawing/2014/main" id="{51FE6E58-ED3D-169C-776E-1F28EED2EEB8}"/>
              </a:ext>
            </a:extLst>
          </p:cNvPr>
          <p:cNvSpPr txBox="1"/>
          <p:nvPr/>
        </p:nvSpPr>
        <p:spPr>
          <a:xfrm>
            <a:off x="9548660" y="5328675"/>
            <a:ext cx="2183418" cy="369332"/>
          </a:xfrm>
          <a:prstGeom prst="rect">
            <a:avLst/>
          </a:prstGeom>
          <a:noFill/>
        </p:spPr>
        <p:txBody>
          <a:bodyPr wrap="none" rtlCol="0">
            <a:spAutoFit/>
          </a:bodyPr>
          <a:lstStyle/>
          <a:p>
            <a:r>
              <a:rPr lang="en-GB" dirty="0"/>
              <a:t>From </a:t>
            </a:r>
            <a:r>
              <a:rPr lang="en-GB" dirty="0" err="1"/>
              <a:t>Tegmark</a:t>
            </a:r>
            <a:r>
              <a:rPr lang="en-GB" dirty="0"/>
              <a:t> (1993)</a:t>
            </a:r>
          </a:p>
        </p:txBody>
      </p:sp>
    </p:spTree>
    <p:extLst>
      <p:ext uri="{BB962C8B-B14F-4D97-AF65-F5344CB8AC3E}">
        <p14:creationId xmlns:p14="http://schemas.microsoft.com/office/powerpoint/2010/main" val="409680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40" y="18255"/>
            <a:ext cx="10515600" cy="1325563"/>
          </a:xfrm>
        </p:spPr>
        <p:txBody>
          <a:bodyPr>
            <a:normAutofit fontScale="90000"/>
          </a:bodyPr>
          <a:lstStyle/>
          <a:p>
            <a:r>
              <a:rPr lang="en-GB" sz="4000" b="1" dirty="0">
                <a:solidFill>
                  <a:srgbClr val="000000"/>
                </a:solidFill>
              </a:rPr>
              <a:t>“</a:t>
            </a:r>
            <a:r>
              <a:rPr lang="en-GB" b="1" dirty="0">
                <a:solidFill>
                  <a:srgbClr val="000000"/>
                </a:solidFill>
              </a:rPr>
              <a:t>Real world interpretations” of quantum theory </a:t>
            </a:r>
            <a:br>
              <a:rPr lang="en-GB" b="1" dirty="0">
                <a:solidFill>
                  <a:srgbClr val="000000"/>
                </a:solidFill>
              </a:rPr>
            </a:br>
            <a:r>
              <a:rPr lang="en-GB" sz="2000" dirty="0">
                <a:solidFill>
                  <a:srgbClr val="000000"/>
                </a:solidFill>
              </a:rPr>
              <a:t>(AK </a:t>
            </a:r>
            <a:r>
              <a:rPr lang="en-GB" sz="2000" dirty="0"/>
              <a:t>Found. Phys. 42, 3 (2012), arXiv:0708.3710 (</a:t>
            </a:r>
            <a:r>
              <a:rPr lang="en-GB" sz="2000" dirty="0">
                <a:solidFill>
                  <a:srgbClr val="000000"/>
                </a:solidFill>
              </a:rPr>
              <a:t>2007)</a:t>
            </a:r>
            <a:r>
              <a:rPr lang="en-GB" sz="2000" b="1" dirty="0">
                <a:solidFill>
                  <a:srgbClr val="000000"/>
                </a:solidFill>
              </a:rPr>
              <a:t>; </a:t>
            </a:r>
            <a:r>
              <a:rPr lang="fr-FR" sz="2000" dirty="0"/>
              <a:t>Phil. Trans. R. Soc. A 373: 20140241 (2014);</a:t>
            </a:r>
            <a:br>
              <a:rPr lang="fr-FR" sz="2000" dirty="0"/>
            </a:br>
            <a:r>
              <a:rPr lang="en-GB" sz="2000" dirty="0"/>
              <a:t>Phys. Rev. A 96, 062121 (2017), arXiv:1608.04805; Butterfield, J., &amp; Marsh, B. (2019). </a:t>
            </a:r>
            <a:r>
              <a:rPr lang="en-GB" sz="2000" i="1" dirty="0"/>
              <a:t>Journal of Physics: Conference Series</a:t>
            </a:r>
            <a:r>
              <a:rPr lang="en-GB" sz="2000" dirty="0"/>
              <a:t>, </a:t>
            </a:r>
            <a:r>
              <a:rPr lang="en-GB" sz="2000" i="1" dirty="0"/>
              <a:t>1275</a:t>
            </a:r>
            <a:r>
              <a:rPr lang="en-GB" sz="2000" dirty="0"/>
              <a:t>, Article 1; also work in progress)</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283702"/>
                <a:ext cx="12139307" cy="3781884"/>
              </a:xfrm>
            </p:spPr>
            <p:txBody>
              <a:bodyPr>
                <a:normAutofit fontScale="85000" lnSpcReduction="20000"/>
              </a:bodyPr>
              <a:lstStyle/>
              <a:p>
                <a:r>
                  <a:rPr lang="en-GB" sz="2600" dirty="0">
                    <a:solidFill>
                      <a:srgbClr val="008000"/>
                    </a:solidFill>
                  </a:rPr>
                  <a:t>“Real worlds” – possible ontologies – are defined by possible outcomes of a mathematically specified fictional measurement on a final state on a far future spacelike hypersurface </a:t>
                </a:r>
                <a14:m>
                  <m:oMath xmlns:m="http://schemas.openxmlformats.org/officeDocument/2006/math">
                    <m:r>
                      <a:rPr lang="en-GB" sz="2600" i="1">
                        <a:solidFill>
                          <a:srgbClr val="008000"/>
                        </a:solidFill>
                        <a:latin typeface="Cambria Math" panose="02040503050406030204" pitchFamily="18" charset="0"/>
                      </a:rPr>
                      <m:t>𝑆</m:t>
                    </m:r>
                    <m:r>
                      <a:rPr lang="en-GB" sz="2600" b="0" i="0" smtClean="0">
                        <a:solidFill>
                          <a:srgbClr val="008000"/>
                        </a:solidFill>
                        <a:latin typeface="Cambria Math" panose="02040503050406030204" pitchFamily="18" charset="0"/>
                      </a:rPr>
                      <m:t> </m:t>
                    </m:r>
                  </m:oMath>
                </a14:m>
                <a:r>
                  <a:rPr lang="en-GB" sz="2600" dirty="0">
                    <a:solidFill>
                      <a:srgbClr val="008000"/>
                    </a:solidFill>
                  </a:rPr>
                  <a:t>unitarily evolved from initial state </a:t>
                </a:r>
                <a14:m>
                  <m:oMath xmlns:m="http://schemas.openxmlformats.org/officeDocument/2006/math">
                    <m:d>
                      <m:dPr>
                        <m:begChr m:val="|"/>
                        <m:endChr m:val="⟩"/>
                        <m:ctrlPr>
                          <a:rPr lang="en-GB" sz="2600" b="0" i="1" smtClean="0">
                            <a:solidFill>
                              <a:srgbClr val="008000"/>
                            </a:solidFill>
                            <a:latin typeface="Cambria Math" panose="02040503050406030204" pitchFamily="18" charset="0"/>
                          </a:rPr>
                        </m:ctrlPr>
                      </m:dPr>
                      <m:e>
                        <m:r>
                          <a:rPr lang="en-GB" sz="2600" b="0" i="1" smtClean="0">
                            <a:solidFill>
                              <a:srgbClr val="008000"/>
                            </a:solidFill>
                            <a:latin typeface="Cambria Math" panose="02040503050406030204" pitchFamily="18" charset="0"/>
                          </a:rPr>
                          <m:t>𝑎</m:t>
                        </m:r>
                      </m:e>
                    </m:d>
                    <m:r>
                      <a:rPr lang="en-GB" sz="2600" b="0" i="1" smtClean="0">
                        <a:solidFill>
                          <a:srgbClr val="008000"/>
                        </a:solidFill>
                        <a:latin typeface="Cambria Math" panose="02040503050406030204" pitchFamily="18" charset="0"/>
                      </a:rPr>
                      <m:t> </m:t>
                    </m:r>
                  </m:oMath>
                </a14:m>
                <a:r>
                  <a:rPr lang="en-GB" sz="2600" dirty="0">
                    <a:solidFill>
                      <a:srgbClr val="008000"/>
                    </a:solidFill>
                  </a:rPr>
                  <a:t>on initial hypersurface </a:t>
                </a:r>
                <a14:m>
                  <m:oMath xmlns:m="http://schemas.openxmlformats.org/officeDocument/2006/math">
                    <m:sSub>
                      <m:sSubPr>
                        <m:ctrlPr>
                          <a:rPr lang="en-GB" sz="2600" b="0" i="1" smtClean="0">
                            <a:solidFill>
                              <a:srgbClr val="008000"/>
                            </a:solidFill>
                            <a:latin typeface="Cambria Math" panose="02040503050406030204" pitchFamily="18" charset="0"/>
                          </a:rPr>
                        </m:ctrlPr>
                      </m:sSubPr>
                      <m:e>
                        <m:r>
                          <a:rPr lang="en-GB" sz="2600" b="0" i="1" smtClean="0">
                            <a:solidFill>
                              <a:srgbClr val="008000"/>
                            </a:solidFill>
                            <a:latin typeface="Cambria Math" panose="02040503050406030204" pitchFamily="18" charset="0"/>
                          </a:rPr>
                          <m:t>𝑆</m:t>
                        </m:r>
                      </m:e>
                      <m:sub>
                        <m:r>
                          <a:rPr lang="en-GB" sz="2600" b="0" i="1" smtClean="0">
                            <a:solidFill>
                              <a:srgbClr val="008000"/>
                            </a:solidFill>
                            <a:latin typeface="Cambria Math" panose="02040503050406030204" pitchFamily="18" charset="0"/>
                          </a:rPr>
                          <m:t>0</m:t>
                        </m:r>
                      </m:sub>
                    </m:sSub>
                    <m:r>
                      <a:rPr lang="en-GB" sz="2600" b="0" i="1" smtClean="0">
                        <a:solidFill>
                          <a:srgbClr val="008000"/>
                        </a:solidFill>
                        <a:latin typeface="Cambria Math" panose="02040503050406030204" pitchFamily="18" charset="0"/>
                      </a:rPr>
                      <m:t> .</m:t>
                    </m:r>
                  </m:oMath>
                </a14:m>
                <a:endParaRPr lang="en-GB" sz="2600" dirty="0">
                  <a:solidFill>
                    <a:srgbClr val="008000"/>
                  </a:solidFill>
                </a:endParaRPr>
              </a:p>
              <a:p>
                <a:endParaRPr lang="en-GB" sz="2600" dirty="0">
                  <a:solidFill>
                    <a:srgbClr val="008000"/>
                  </a:solidFill>
                </a:endParaRPr>
              </a:p>
              <a:p>
                <a:r>
                  <a:rPr lang="en-GB" sz="2600" dirty="0">
                    <a:solidFill>
                      <a:srgbClr val="333399"/>
                    </a:solidFill>
                  </a:rPr>
                  <a:t>The outcomes define the sample space of </a:t>
                </a:r>
                <a:r>
                  <a:rPr lang="en-GB" sz="2600" dirty="0" err="1">
                    <a:solidFill>
                      <a:srgbClr val="333399"/>
                    </a:solidFill>
                  </a:rPr>
                  <a:t>beable</a:t>
                </a:r>
                <a:r>
                  <a:rPr lang="en-GB" sz="2600" dirty="0">
                    <a:solidFill>
                      <a:srgbClr val="333399"/>
                    </a:solidFill>
                  </a:rPr>
                  <a:t> configurations; the measurement probabilities define the probability distribution.</a:t>
                </a:r>
              </a:p>
              <a:p>
                <a:endParaRPr lang="en-GB" sz="2600" dirty="0">
                  <a:solidFill>
                    <a:srgbClr val="000000"/>
                  </a:solidFill>
                </a:endParaRPr>
              </a:p>
              <a:p>
                <a:r>
                  <a:rPr lang="en-GB" sz="2600" dirty="0">
                    <a:solidFill>
                      <a:schemeClr val="accent2">
                        <a:lumMod val="50000"/>
                      </a:schemeClr>
                    </a:solidFill>
                  </a:rPr>
                  <a:t>The </a:t>
                </a:r>
                <a:r>
                  <a:rPr lang="en-GB" sz="2600" dirty="0" err="1">
                    <a:solidFill>
                      <a:schemeClr val="accent2">
                        <a:lumMod val="50000"/>
                      </a:schemeClr>
                    </a:solidFill>
                  </a:rPr>
                  <a:t>beable</a:t>
                </a:r>
                <a:r>
                  <a:rPr lang="en-GB" sz="2600" dirty="0">
                    <a:solidFill>
                      <a:schemeClr val="accent2">
                        <a:lumMod val="50000"/>
                      </a:schemeClr>
                    </a:solidFill>
                  </a:rPr>
                  <a:t> configuration at points y between </a:t>
                </a:r>
                <a14:m>
                  <m:oMath xmlns:m="http://schemas.openxmlformats.org/officeDocument/2006/math">
                    <m:sSub>
                      <m:sSubPr>
                        <m:ctrlPr>
                          <a:rPr lang="en-GB" sz="2600" b="0" i="1" smtClean="0">
                            <a:solidFill>
                              <a:schemeClr val="accent2">
                                <a:lumMod val="50000"/>
                              </a:schemeClr>
                            </a:solidFill>
                            <a:latin typeface="Cambria Math" panose="02040503050406030204" pitchFamily="18" charset="0"/>
                          </a:rPr>
                        </m:ctrlPr>
                      </m:sSubPr>
                      <m:e>
                        <m:r>
                          <a:rPr lang="en-GB" sz="2600" b="0" i="1" smtClean="0">
                            <a:solidFill>
                              <a:schemeClr val="accent2">
                                <a:lumMod val="50000"/>
                              </a:schemeClr>
                            </a:solidFill>
                            <a:latin typeface="Cambria Math" panose="02040503050406030204" pitchFamily="18" charset="0"/>
                          </a:rPr>
                          <m:t>𝑆</m:t>
                        </m:r>
                      </m:e>
                      <m:sub>
                        <m:r>
                          <a:rPr lang="en-GB" sz="2600" b="0" i="1" smtClean="0">
                            <a:solidFill>
                              <a:schemeClr val="accent2">
                                <a:lumMod val="50000"/>
                              </a:schemeClr>
                            </a:solidFill>
                            <a:latin typeface="Cambria Math" panose="02040503050406030204" pitchFamily="18" charset="0"/>
                          </a:rPr>
                          <m:t>0</m:t>
                        </m:r>
                      </m:sub>
                    </m:sSub>
                  </m:oMath>
                </a14:m>
                <a:r>
                  <a:rPr lang="en-GB" sz="2600" dirty="0">
                    <a:solidFill>
                      <a:schemeClr val="accent2">
                        <a:lumMod val="50000"/>
                      </a:schemeClr>
                    </a:solidFill>
                  </a:rPr>
                  <a:t> and </a:t>
                </a:r>
                <a14:m>
                  <m:oMath xmlns:m="http://schemas.openxmlformats.org/officeDocument/2006/math">
                    <m:r>
                      <a:rPr lang="en-GB" sz="2600" i="1" dirty="0" smtClean="0">
                        <a:solidFill>
                          <a:schemeClr val="accent2">
                            <a:lumMod val="50000"/>
                          </a:schemeClr>
                        </a:solidFill>
                        <a:latin typeface="Cambria Math" panose="02040503050406030204" pitchFamily="18" charset="0"/>
                      </a:rPr>
                      <m:t>𝑆</m:t>
                    </m:r>
                    <m:r>
                      <a:rPr lang="en-GB" sz="2600" i="1" dirty="0" smtClean="0">
                        <a:solidFill>
                          <a:schemeClr val="accent2">
                            <a:lumMod val="50000"/>
                          </a:schemeClr>
                        </a:solidFill>
                        <a:latin typeface="Cambria Math" panose="02040503050406030204" pitchFamily="18" charset="0"/>
                      </a:rPr>
                      <m:t> </m:t>
                    </m:r>
                  </m:oMath>
                </a14:m>
                <a:r>
                  <a:rPr lang="en-GB" sz="2600" dirty="0">
                    <a:solidFill>
                      <a:schemeClr val="accent2">
                        <a:lumMod val="50000"/>
                      </a:schemeClr>
                    </a:solidFill>
                  </a:rPr>
                  <a:t> is defined via specified fictional intermediate measurement expectations, conditioned on some data from the final measurement outcomes.</a:t>
                </a:r>
              </a:p>
              <a:p>
                <a:endParaRPr lang="en-GB" sz="2600" dirty="0">
                  <a:solidFill>
                    <a:srgbClr val="000000"/>
                  </a:solidFill>
                </a:endParaRPr>
              </a:p>
              <a:p>
                <a:pPr>
                  <a:spcBef>
                    <a:spcPts val="0"/>
                  </a:spcBef>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a:rPr>
                  <a:t>All these "measurements" are formal </a:t>
                </a:r>
              </a:p>
              <a:p>
                <a:pPr marL="0" indent="0">
                  <a:spcBef>
                    <a:spcPts val="0"/>
                  </a:spcBef>
                  <a:buNone/>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a:rPr>
                  <a:t>   mathematical devices, not actual </a:t>
                </a:r>
              </a:p>
              <a:p>
                <a:pPr marL="0" indent="0">
                  <a:spcBef>
                    <a:spcPts val="0"/>
                  </a:spcBef>
                  <a:buNone/>
                  <a:defRPr/>
                </a:pPr>
                <a:r>
                  <a:rPr kumimoji="0" lang="en-GB" sz="2600" b="1" i="0" u="none" strike="noStrike" kern="1200" cap="none" spc="0" normalizeH="0" baseline="0" noProof="0" dirty="0">
                    <a:ln>
                      <a:noFill/>
                    </a:ln>
                    <a:solidFill>
                      <a:srgbClr val="4472C4">
                        <a:lumMod val="75000"/>
                      </a:srgbClr>
                    </a:solidFill>
                    <a:effectLst/>
                    <a:uLnTx/>
                    <a:uFillTx/>
                    <a:latin typeface="Calibri" panose="020F0502020204030204"/>
                  </a:rPr>
                  <a:t>   physical interventions.</a:t>
                </a:r>
                <a:endParaRPr lang="en-GB" sz="2600" b="1" dirty="0">
                  <a:solidFill>
                    <a:schemeClr val="accent2">
                      <a:lumMod val="50000"/>
                    </a:schemeClr>
                  </a:solidFill>
                </a:endParaRP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283702"/>
                <a:ext cx="12139307" cy="3781884"/>
              </a:xfrm>
              <a:blipFill>
                <a:blip r:embed="rId2"/>
                <a:stretch>
                  <a:fillRect l="-552" t="-3387" r="-552" b="-3548"/>
                </a:stretch>
              </a:blipFill>
            </p:spPr>
            <p:txBody>
              <a:bodyPr/>
              <a:lstStyle/>
              <a:p>
                <a:r>
                  <a:rPr lang="en-GB">
                    <a:noFill/>
                  </a:rPr>
                  <a:t> </a:t>
                </a:r>
              </a:p>
            </p:txBody>
          </p:sp>
        </mc:Fallback>
      </mc:AlternateContent>
      <p:grpSp>
        <p:nvGrpSpPr>
          <p:cNvPr id="14" name="Group 13">
            <a:extLst>
              <a:ext uri="{FF2B5EF4-FFF2-40B4-BE49-F238E27FC236}">
                <a16:creationId xmlns:a16="http://schemas.microsoft.com/office/drawing/2014/main" id="{D86FB99F-B0F6-4F15-BB4A-AA0F9C006603}"/>
              </a:ext>
            </a:extLst>
          </p:cNvPr>
          <p:cNvGrpSpPr/>
          <p:nvPr/>
        </p:nvGrpSpPr>
        <p:grpSpPr>
          <a:xfrm>
            <a:off x="6263381" y="4000107"/>
            <a:ext cx="5875926" cy="2839638"/>
            <a:chOff x="6263381" y="4000107"/>
            <a:chExt cx="5875926" cy="2839638"/>
          </a:xfrm>
        </p:grpSpPr>
        <p:pic>
          <p:nvPicPr>
            <p:cNvPr id="9" name="Picture 8">
              <a:extLst>
                <a:ext uri="{FF2B5EF4-FFF2-40B4-BE49-F238E27FC236}">
                  <a16:creationId xmlns:a16="http://schemas.microsoft.com/office/drawing/2014/main" id="{2745D6CF-ADC0-46A1-87A5-F1AA43D82DC9}"/>
                </a:ext>
              </a:extLst>
            </p:cNvPr>
            <p:cNvPicPr>
              <a:picLocks noChangeAspect="1"/>
            </p:cNvPicPr>
            <p:nvPr/>
          </p:nvPicPr>
          <p:blipFill>
            <a:blip r:embed="rId3"/>
            <a:stretch>
              <a:fillRect/>
            </a:stretch>
          </p:blipFill>
          <p:spPr>
            <a:xfrm>
              <a:off x="6263381" y="4222529"/>
              <a:ext cx="5354148" cy="2376682"/>
            </a:xfrm>
            <a:prstGeom prst="rect">
              <a:avLst/>
            </a:prstGeom>
          </p:spPr>
        </p:pic>
        <p:sp>
          <p:nvSpPr>
            <p:cNvPr id="11" name="TextBox 10">
              <a:extLst>
                <a:ext uri="{FF2B5EF4-FFF2-40B4-BE49-F238E27FC236}">
                  <a16:creationId xmlns:a16="http://schemas.microsoft.com/office/drawing/2014/main" id="{052F43B7-3CD3-427B-BCB5-A0269289369A}"/>
                </a:ext>
              </a:extLst>
            </p:cNvPr>
            <p:cNvSpPr txBox="1"/>
            <p:nvPr/>
          </p:nvSpPr>
          <p:spPr>
            <a:xfrm>
              <a:off x="9892418" y="5432536"/>
              <a:ext cx="2246889"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008000"/>
                  </a:solidFill>
                  <a:effectLst/>
                  <a:uLnTx/>
                  <a:uFillTx/>
                  <a:latin typeface="Calibri" panose="020F0502020204030204"/>
                  <a:ea typeface="+mn-ea"/>
                  <a:cs typeface="+mn-cs"/>
                </a:rPr>
                <a:t>from fictional measurement at y </a:t>
              </a:r>
              <a:endParaRPr lang="en-GB" sz="1200" dirty="0"/>
            </a:p>
          </p:txBody>
        </p:sp>
        <p:sp>
          <p:nvSpPr>
            <p:cNvPr id="12" name="TextBox 11">
              <a:extLst>
                <a:ext uri="{FF2B5EF4-FFF2-40B4-BE49-F238E27FC236}">
                  <a16:creationId xmlns:a16="http://schemas.microsoft.com/office/drawing/2014/main" id="{75EB1738-6591-4DC0-A6C3-A35F5D9E2608}"/>
                </a:ext>
              </a:extLst>
            </p:cNvPr>
            <p:cNvSpPr txBox="1"/>
            <p:nvPr/>
          </p:nvSpPr>
          <p:spPr>
            <a:xfrm>
              <a:off x="8450962" y="4084029"/>
              <a:ext cx="1937376"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008000"/>
                  </a:solidFill>
                  <a:effectLst/>
                  <a:uLnTx/>
                  <a:uFillTx/>
                  <a:latin typeface="Calibri" panose="020F0502020204030204"/>
                  <a:ea typeface="+mn-ea"/>
                  <a:cs typeface="+mn-cs"/>
                </a:rPr>
                <a:t>fictional measurement on S </a:t>
              </a:r>
              <a:endParaRPr lang="en-GB" sz="1200" dirty="0"/>
            </a:p>
          </p:txBody>
        </p:sp>
        <p:sp>
          <p:nvSpPr>
            <p:cNvPr id="13" name="Rectangle 12">
              <a:extLst>
                <a:ext uri="{FF2B5EF4-FFF2-40B4-BE49-F238E27FC236}">
                  <a16:creationId xmlns:a16="http://schemas.microsoft.com/office/drawing/2014/main" id="{2B66FC8B-E4FA-4AE9-AA49-F2362F7E0C5F}"/>
                </a:ext>
              </a:extLst>
            </p:cNvPr>
            <p:cNvSpPr/>
            <p:nvPr/>
          </p:nvSpPr>
          <p:spPr>
            <a:xfrm>
              <a:off x="6297105" y="4000107"/>
              <a:ext cx="5803769" cy="28396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8162F510-D3E5-461E-A98C-2B9891EFF341}"/>
              </a:ext>
            </a:extLst>
          </p:cNvPr>
          <p:cNvSpPr txBox="1"/>
          <p:nvPr/>
        </p:nvSpPr>
        <p:spPr>
          <a:xfrm>
            <a:off x="3480100" y="6226025"/>
            <a:ext cx="2615900"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t>
            </a:r>
          </a:p>
          <a:p>
            <a:r>
              <a:rPr lang="en-GB" sz="1400" dirty="0">
                <a:solidFill>
                  <a:srgbClr val="0070C0"/>
                </a:solidFill>
              </a:rPr>
              <a:t>and Brendan Marsh for diagram</a:t>
            </a:r>
          </a:p>
        </p:txBody>
      </p:sp>
    </p:spTree>
    <p:extLst>
      <p:ext uri="{BB962C8B-B14F-4D97-AF65-F5344CB8AC3E}">
        <p14:creationId xmlns:p14="http://schemas.microsoft.com/office/powerpoint/2010/main" val="2574150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rPr>
              <a:t>Another disclaimer and problem</a:t>
            </a:r>
          </a:p>
        </p:txBody>
      </p:sp>
      <p:sp>
        <p:nvSpPr>
          <p:cNvPr id="3" name="Content Placeholder 2"/>
          <p:cNvSpPr>
            <a:spLocks noGrp="1"/>
          </p:cNvSpPr>
          <p:nvPr>
            <p:ph idx="1"/>
          </p:nvPr>
        </p:nvSpPr>
        <p:spPr>
          <a:xfrm>
            <a:off x="838200" y="1443487"/>
            <a:ext cx="10515600" cy="5124090"/>
          </a:xfrm>
        </p:spPr>
        <p:txBody>
          <a:bodyPr>
            <a:normAutofit lnSpcReduction="10000"/>
          </a:bodyPr>
          <a:lstStyle/>
          <a:p>
            <a:r>
              <a:rPr lang="en-GB" dirty="0">
                <a:solidFill>
                  <a:schemeClr val="accent5">
                    <a:lumMod val="50000"/>
                  </a:schemeClr>
                </a:solidFill>
              </a:rPr>
              <a:t>No claim here that the position space Born rule for the photon wave function correctly describes actual photon measurements in photodetectors or is fundamentally correct.    </a:t>
            </a:r>
          </a:p>
          <a:p>
            <a:r>
              <a:rPr lang="en-GB" dirty="0">
                <a:solidFill>
                  <a:schemeClr val="accent5">
                    <a:lumMod val="50000"/>
                  </a:schemeClr>
                </a:solidFill>
              </a:rPr>
              <a:t>It is a placeholder for a fully satisfactory model of measurement in QED.   But it does give physically sensible answers in the contexts in which we use it.  </a:t>
            </a:r>
          </a:p>
          <a:p>
            <a:pPr>
              <a:lnSpc>
                <a:spcPct val="100000"/>
              </a:lnSpc>
              <a:spcBef>
                <a:spcPts val="0"/>
              </a:spcBef>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Need a rigorous treatment of asymptotic measurements of the </a:t>
            </a:r>
          </a:p>
          <a:p>
            <a:pPr marL="0" indent="0">
              <a:lnSpc>
                <a:spcPct val="100000"/>
              </a:lnSpc>
              <a:spcBef>
                <a:spcPts val="0"/>
              </a:spcBef>
              <a:buNone/>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radiating electromagnetic field in:</a:t>
            </a:r>
          </a:p>
          <a:p>
            <a:pPr marL="914400" lvl="1" indent="-457200">
              <a:lnSpc>
                <a:spcPct val="100000"/>
              </a:lnSpc>
              <a:spcBef>
                <a:spcPts val="0"/>
              </a:spcBef>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 Minkowski space (for non-gravitational version)</a:t>
            </a:r>
          </a:p>
          <a:p>
            <a:pPr marL="914400" lvl="1" indent="-457200">
              <a:lnSpc>
                <a:spcPct val="100000"/>
              </a:lnSpc>
              <a:spcBef>
                <a:spcPts val="0"/>
              </a:spcBef>
              <a:defRPr/>
            </a:pPr>
            <a:r>
              <a:rPr kumimoji="0" lang="en-GB" b="1" i="0" u="none" strike="noStrike" kern="1200" cap="none" spc="0" normalizeH="0" baseline="0" noProof="0" dirty="0">
                <a:ln>
                  <a:noFill/>
                </a:ln>
                <a:solidFill>
                  <a:prstClr val="black"/>
                </a:solidFill>
                <a:effectLst/>
                <a:uLnTx/>
                <a:uFillTx/>
                <a:latin typeface="Calibri" panose="020F0502020204030204"/>
                <a:ea typeface="+mn-ea"/>
                <a:cs typeface="+mn-cs"/>
              </a:rPr>
              <a:t> de Sitter space (for more realistic cosmological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The measurements don’t need to involve naïve photon counting, but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need to be sufficiently localised to align with the intuitions it gives.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Tree>
    <p:extLst>
      <p:ext uri="{BB962C8B-B14F-4D97-AF65-F5344CB8AC3E}">
        <p14:creationId xmlns:p14="http://schemas.microsoft.com/office/powerpoint/2010/main" val="4100201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DFEC-10DB-B021-5E43-4CF71C7E1192}"/>
              </a:ext>
            </a:extLst>
          </p:cNvPr>
          <p:cNvSpPr>
            <a:spLocks noGrp="1"/>
          </p:cNvSpPr>
          <p:nvPr>
            <p:ph type="title"/>
          </p:nvPr>
        </p:nvSpPr>
        <p:spPr>
          <a:xfrm>
            <a:off x="120650" y="219075"/>
            <a:ext cx="12071350" cy="1325563"/>
          </a:xfrm>
        </p:spPr>
        <p:txBody>
          <a:bodyPr/>
          <a:lstStyle/>
          <a:p>
            <a:r>
              <a:rPr lang="en-GB" b="1" dirty="0">
                <a:solidFill>
                  <a:schemeClr val="accent2">
                    <a:lumMod val="50000"/>
                  </a:schemeClr>
                </a:solidFill>
              </a:rPr>
              <a:t>Problem: is this ontology consistent with conscious perception?  </a:t>
            </a:r>
          </a:p>
        </p:txBody>
      </p:sp>
      <p:sp>
        <p:nvSpPr>
          <p:cNvPr id="3" name="TextBox 2">
            <a:extLst>
              <a:ext uri="{FF2B5EF4-FFF2-40B4-BE49-F238E27FC236}">
                <a16:creationId xmlns:a16="http://schemas.microsoft.com/office/drawing/2014/main" id="{134768D0-15C7-E513-5952-031EB5E61927}"/>
              </a:ext>
            </a:extLst>
          </p:cNvPr>
          <p:cNvSpPr txBox="1"/>
          <p:nvPr/>
        </p:nvSpPr>
        <p:spPr>
          <a:xfrm>
            <a:off x="107950" y="1219747"/>
            <a:ext cx="11963400" cy="2308324"/>
          </a:xfrm>
          <a:prstGeom prst="rect">
            <a:avLst/>
          </a:prstGeom>
          <a:noFill/>
        </p:spPr>
        <p:txBody>
          <a:bodyPr wrap="square" rtlCol="0">
            <a:spAutoFit/>
          </a:bodyPr>
          <a:lstStyle/>
          <a:p>
            <a:r>
              <a:rPr lang="en-GB" sz="2400" dirty="0"/>
              <a:t>Humans report conscious perceptions of events within ~50-100ms of light reaching the retina.</a:t>
            </a:r>
          </a:p>
          <a:p>
            <a:r>
              <a:rPr lang="en-GB" sz="2400" dirty="0"/>
              <a:t>This should hold true for perceptions of a few photons (maybe even one) in a superposition of</a:t>
            </a:r>
          </a:p>
          <a:p>
            <a:r>
              <a:rPr lang="en-GB" sz="2400" dirty="0"/>
              <a:t>macroscopically distinct paths: we expect to see a small flash of light in one location or another.</a:t>
            </a:r>
          </a:p>
          <a:p>
            <a:endParaRPr lang="en-GB" sz="2400" dirty="0"/>
          </a:p>
          <a:p>
            <a:r>
              <a:rPr lang="en-GB" sz="2400" dirty="0"/>
              <a:t>If the ontology of effective collapse is aligned with conscious experience, this requires effective collapse within ~50-100ms of photon(s) hitting retina. </a:t>
            </a:r>
          </a:p>
        </p:txBody>
      </p:sp>
      <p:pic>
        <p:nvPicPr>
          <p:cNvPr id="5" name="Picture 4" descr="Close-up of person with makeup">
            <a:extLst>
              <a:ext uri="{FF2B5EF4-FFF2-40B4-BE49-F238E27FC236}">
                <a16:creationId xmlns:a16="http://schemas.microsoft.com/office/drawing/2014/main" id="{101B811C-5FA9-8AED-F7C8-9CA650BB9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0" y="3960282"/>
            <a:ext cx="4241800" cy="2827867"/>
          </a:xfrm>
          <a:prstGeom prst="rect">
            <a:avLst/>
          </a:prstGeom>
        </p:spPr>
      </p:pic>
      <p:cxnSp>
        <p:nvCxnSpPr>
          <p:cNvPr id="7" name="Straight Arrow Connector 6">
            <a:extLst>
              <a:ext uri="{FF2B5EF4-FFF2-40B4-BE49-F238E27FC236}">
                <a16:creationId xmlns:a16="http://schemas.microsoft.com/office/drawing/2014/main" id="{AF598C2E-EE03-C3E1-1943-BF7F45F7EDBF}"/>
              </a:ext>
            </a:extLst>
          </p:cNvPr>
          <p:cNvCxnSpPr>
            <a:cxnSpLocks/>
          </p:cNvCxnSpPr>
          <p:nvPr/>
        </p:nvCxnSpPr>
        <p:spPr>
          <a:xfrm>
            <a:off x="4816219" y="4787821"/>
            <a:ext cx="5213783"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1F23D3F3-2F76-40BD-6AB3-916C46B806F4}"/>
              </a:ext>
            </a:extLst>
          </p:cNvPr>
          <p:cNvCxnSpPr>
            <a:cxnSpLocks/>
          </p:cNvCxnSpPr>
          <p:nvPr/>
        </p:nvCxnSpPr>
        <p:spPr>
          <a:xfrm flipV="1">
            <a:off x="4816219" y="4424333"/>
            <a:ext cx="6202017" cy="359071"/>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Oval 15">
            <a:extLst>
              <a:ext uri="{FF2B5EF4-FFF2-40B4-BE49-F238E27FC236}">
                <a16:creationId xmlns:a16="http://schemas.microsoft.com/office/drawing/2014/main" id="{B70A78AF-2321-BB42-DF9A-2C5D9098F227}"/>
              </a:ext>
            </a:extLst>
          </p:cNvPr>
          <p:cNvSpPr/>
          <p:nvPr/>
        </p:nvSpPr>
        <p:spPr>
          <a:xfrm>
            <a:off x="4469769" y="4603868"/>
            <a:ext cx="346450" cy="359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87DD011D-AEA9-4144-1E12-0398F4921F07}"/>
              </a:ext>
            </a:extLst>
          </p:cNvPr>
          <p:cNvCxnSpPr>
            <a:cxnSpLocks/>
          </p:cNvCxnSpPr>
          <p:nvPr/>
        </p:nvCxnSpPr>
        <p:spPr>
          <a:xfrm>
            <a:off x="783771" y="4809041"/>
            <a:ext cx="3685998"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Oval 21">
            <a:extLst>
              <a:ext uri="{FF2B5EF4-FFF2-40B4-BE49-F238E27FC236}">
                <a16:creationId xmlns:a16="http://schemas.microsoft.com/office/drawing/2014/main" id="{625A7C7A-1735-495F-2F35-B6FD1A24FE2C}"/>
              </a:ext>
            </a:extLst>
          </p:cNvPr>
          <p:cNvSpPr/>
          <p:nvPr/>
        </p:nvSpPr>
        <p:spPr>
          <a:xfrm>
            <a:off x="448680" y="4629505"/>
            <a:ext cx="346450" cy="359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F1D7DCE-3BD3-9429-43A5-04E78DAFE6DC}"/>
              </a:ext>
            </a:extLst>
          </p:cNvPr>
          <p:cNvSpPr txBox="1"/>
          <p:nvPr/>
        </p:nvSpPr>
        <p:spPr>
          <a:xfrm>
            <a:off x="240568" y="5062658"/>
            <a:ext cx="1544782" cy="369332"/>
          </a:xfrm>
          <a:prstGeom prst="rect">
            <a:avLst/>
          </a:prstGeom>
          <a:noFill/>
        </p:spPr>
        <p:txBody>
          <a:bodyPr wrap="none" rtlCol="0">
            <a:spAutoFit/>
          </a:bodyPr>
          <a:lstStyle/>
          <a:p>
            <a:r>
              <a:rPr lang="en-GB" dirty="0"/>
              <a:t>photon source</a:t>
            </a:r>
          </a:p>
        </p:txBody>
      </p:sp>
      <p:grpSp>
        <p:nvGrpSpPr>
          <p:cNvPr id="11" name="Group 10">
            <a:extLst>
              <a:ext uri="{FF2B5EF4-FFF2-40B4-BE49-F238E27FC236}">
                <a16:creationId xmlns:a16="http://schemas.microsoft.com/office/drawing/2014/main" id="{B24D4BBE-0394-DE1B-7978-8D3AC80ACAA9}"/>
              </a:ext>
            </a:extLst>
          </p:cNvPr>
          <p:cNvGrpSpPr/>
          <p:nvPr/>
        </p:nvGrpSpPr>
        <p:grpSpPr>
          <a:xfrm>
            <a:off x="783772" y="3983987"/>
            <a:ext cx="11014529" cy="2827867"/>
            <a:chOff x="783772" y="3983987"/>
            <a:chExt cx="11014529" cy="2827867"/>
          </a:xfrm>
        </p:grpSpPr>
        <p:sp>
          <p:nvSpPr>
            <p:cNvPr id="17" name="TextBox 16">
              <a:extLst>
                <a:ext uri="{FF2B5EF4-FFF2-40B4-BE49-F238E27FC236}">
                  <a16:creationId xmlns:a16="http://schemas.microsoft.com/office/drawing/2014/main" id="{7A57F64C-B4CC-2329-8055-8E1329ADD8BB}"/>
                </a:ext>
              </a:extLst>
            </p:cNvPr>
            <p:cNvSpPr txBox="1"/>
            <p:nvPr/>
          </p:nvSpPr>
          <p:spPr>
            <a:xfrm>
              <a:off x="4025274" y="5142474"/>
              <a:ext cx="1430841" cy="369332"/>
            </a:xfrm>
            <a:prstGeom prst="rect">
              <a:avLst/>
            </a:prstGeom>
            <a:noFill/>
          </p:spPr>
          <p:txBody>
            <a:bodyPr wrap="none" rtlCol="0">
              <a:spAutoFit/>
            </a:bodyPr>
            <a:lstStyle/>
            <a:p>
              <a:r>
                <a:rPr lang="en-GB" dirty="0"/>
                <a:t>beam splitter</a:t>
              </a:r>
            </a:p>
          </p:txBody>
        </p:sp>
        <p:pic>
          <p:nvPicPr>
            <p:cNvPr id="41" name="Picture 40" descr="Close-up of person with makeup">
              <a:extLst>
                <a:ext uri="{FF2B5EF4-FFF2-40B4-BE49-F238E27FC236}">
                  <a16:creationId xmlns:a16="http://schemas.microsoft.com/office/drawing/2014/main" id="{22DEC564-B550-DF34-0148-0358818EF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1" y="3983987"/>
              <a:ext cx="4241800" cy="2827867"/>
            </a:xfrm>
            <a:prstGeom prst="rect">
              <a:avLst/>
            </a:prstGeom>
          </p:spPr>
        </p:pic>
        <p:cxnSp>
          <p:nvCxnSpPr>
            <p:cNvPr id="42" name="Straight Arrow Connector 41">
              <a:extLst>
                <a:ext uri="{FF2B5EF4-FFF2-40B4-BE49-F238E27FC236}">
                  <a16:creationId xmlns:a16="http://schemas.microsoft.com/office/drawing/2014/main" id="{B5FDC5CE-9011-AB78-3D8B-5935D71E1367}"/>
                </a:ext>
              </a:extLst>
            </p:cNvPr>
            <p:cNvCxnSpPr>
              <a:cxnSpLocks/>
            </p:cNvCxnSpPr>
            <p:nvPr/>
          </p:nvCxnSpPr>
          <p:spPr>
            <a:xfrm>
              <a:off x="4816220" y="4811526"/>
              <a:ext cx="5213783"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Arrow Connector 42">
              <a:extLst>
                <a:ext uri="{FF2B5EF4-FFF2-40B4-BE49-F238E27FC236}">
                  <a16:creationId xmlns:a16="http://schemas.microsoft.com/office/drawing/2014/main" id="{A1326146-391D-A61C-5140-983E3A617E76}"/>
                </a:ext>
              </a:extLst>
            </p:cNvPr>
            <p:cNvCxnSpPr>
              <a:cxnSpLocks/>
            </p:cNvCxnSpPr>
            <p:nvPr/>
          </p:nvCxnSpPr>
          <p:spPr>
            <a:xfrm flipV="1">
              <a:off x="4816220" y="4448038"/>
              <a:ext cx="6202017" cy="359071"/>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Straight Arrow Connector 44">
              <a:extLst>
                <a:ext uri="{FF2B5EF4-FFF2-40B4-BE49-F238E27FC236}">
                  <a16:creationId xmlns:a16="http://schemas.microsoft.com/office/drawing/2014/main" id="{E35CF9F0-E35C-E425-AADF-4B35D216BF9B}"/>
                </a:ext>
              </a:extLst>
            </p:cNvPr>
            <p:cNvCxnSpPr>
              <a:cxnSpLocks/>
            </p:cNvCxnSpPr>
            <p:nvPr/>
          </p:nvCxnSpPr>
          <p:spPr>
            <a:xfrm>
              <a:off x="783772" y="4832746"/>
              <a:ext cx="3685998"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670521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345D-CF3B-A4E7-08EC-34BAA17D4506}"/>
              </a:ext>
            </a:extLst>
          </p:cNvPr>
          <p:cNvSpPr>
            <a:spLocks noGrp="1"/>
          </p:cNvSpPr>
          <p:nvPr>
            <p:ph type="title"/>
          </p:nvPr>
        </p:nvSpPr>
        <p:spPr>
          <a:xfrm>
            <a:off x="838199" y="365125"/>
            <a:ext cx="11225065" cy="1325563"/>
          </a:xfrm>
        </p:spPr>
        <p:txBody>
          <a:bodyPr>
            <a:normAutofit fontScale="90000"/>
          </a:bodyPr>
          <a:lstStyle/>
          <a:p>
            <a:r>
              <a:rPr lang="en-GB" b="1" dirty="0">
                <a:solidFill>
                  <a:schemeClr val="accent2">
                    <a:lumMod val="50000"/>
                  </a:schemeClr>
                </a:solidFill>
              </a:rPr>
              <a:t>How long does it take for a photon or graviton record of perception to be created (and forever stay) outside the future light cone?</a:t>
            </a:r>
          </a:p>
        </p:txBody>
      </p:sp>
      <p:sp>
        <p:nvSpPr>
          <p:cNvPr id="3" name="TextBox 2">
            <a:extLst>
              <a:ext uri="{FF2B5EF4-FFF2-40B4-BE49-F238E27FC236}">
                <a16:creationId xmlns:a16="http://schemas.microsoft.com/office/drawing/2014/main" id="{B863661F-327F-1CD6-75E2-FE3C56F34E17}"/>
              </a:ext>
            </a:extLst>
          </p:cNvPr>
          <p:cNvSpPr txBox="1"/>
          <p:nvPr/>
        </p:nvSpPr>
        <p:spPr>
          <a:xfrm>
            <a:off x="448681" y="2021903"/>
            <a:ext cx="184731" cy="1200329"/>
          </a:xfrm>
          <a:prstGeom prst="rect">
            <a:avLst/>
          </a:prstGeom>
          <a:noFill/>
        </p:spPr>
        <p:txBody>
          <a:bodyPr wrap="none" rtlCol="0">
            <a:spAutoFit/>
          </a:bodyPr>
          <a:lstStyle/>
          <a:p>
            <a:endParaRPr lang="en-GB" dirty="0"/>
          </a:p>
          <a:p>
            <a:endParaRPr lang="en-GB" dirty="0"/>
          </a:p>
          <a:p>
            <a:endParaRPr lang="en-GB" dirty="0"/>
          </a:p>
          <a:p>
            <a:endParaRPr lang="en-GB" dirty="0"/>
          </a:p>
        </p:txBody>
      </p:sp>
      <p:grpSp>
        <p:nvGrpSpPr>
          <p:cNvPr id="5" name="Group 4">
            <a:extLst>
              <a:ext uri="{FF2B5EF4-FFF2-40B4-BE49-F238E27FC236}">
                <a16:creationId xmlns:a16="http://schemas.microsoft.com/office/drawing/2014/main" id="{EF8BDDD0-CFEB-BD93-67C0-FDFE75E2F7BF}"/>
              </a:ext>
            </a:extLst>
          </p:cNvPr>
          <p:cNvGrpSpPr/>
          <p:nvPr/>
        </p:nvGrpSpPr>
        <p:grpSpPr>
          <a:xfrm>
            <a:off x="2279511" y="5523132"/>
            <a:ext cx="6637309" cy="1019655"/>
            <a:chOff x="240569" y="3983987"/>
            <a:chExt cx="11557732" cy="2827867"/>
          </a:xfrm>
        </p:grpSpPr>
        <p:sp>
          <p:nvSpPr>
            <p:cNvPr id="6" name="TextBox 5">
              <a:extLst>
                <a:ext uri="{FF2B5EF4-FFF2-40B4-BE49-F238E27FC236}">
                  <a16:creationId xmlns:a16="http://schemas.microsoft.com/office/drawing/2014/main" id="{594C12E9-DE1D-A4A0-B72F-E2245451CE24}"/>
                </a:ext>
              </a:extLst>
            </p:cNvPr>
            <p:cNvSpPr txBox="1"/>
            <p:nvPr/>
          </p:nvSpPr>
          <p:spPr>
            <a:xfrm>
              <a:off x="4025274" y="5142474"/>
              <a:ext cx="1430841" cy="369332"/>
            </a:xfrm>
            <a:prstGeom prst="rect">
              <a:avLst/>
            </a:prstGeom>
            <a:noFill/>
          </p:spPr>
          <p:txBody>
            <a:bodyPr wrap="none" rtlCol="0">
              <a:spAutoFit/>
            </a:bodyPr>
            <a:lstStyle/>
            <a:p>
              <a:r>
                <a:rPr lang="en-GB" dirty="0"/>
                <a:t>beam splitter</a:t>
              </a:r>
            </a:p>
          </p:txBody>
        </p:sp>
        <p:pic>
          <p:nvPicPr>
            <p:cNvPr id="7" name="Picture 6" descr="Close-up of person with makeup">
              <a:extLst>
                <a:ext uri="{FF2B5EF4-FFF2-40B4-BE49-F238E27FC236}">
                  <a16:creationId xmlns:a16="http://schemas.microsoft.com/office/drawing/2014/main" id="{3684F6FC-A921-0257-E883-009927A57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1" y="3983987"/>
              <a:ext cx="4241800" cy="2827867"/>
            </a:xfrm>
            <a:prstGeom prst="rect">
              <a:avLst/>
            </a:prstGeom>
          </p:spPr>
        </p:pic>
        <p:cxnSp>
          <p:nvCxnSpPr>
            <p:cNvPr id="8" name="Straight Arrow Connector 7">
              <a:extLst>
                <a:ext uri="{FF2B5EF4-FFF2-40B4-BE49-F238E27FC236}">
                  <a16:creationId xmlns:a16="http://schemas.microsoft.com/office/drawing/2014/main" id="{D1136508-2470-9DCA-D316-B840B7AA6149}"/>
                </a:ext>
              </a:extLst>
            </p:cNvPr>
            <p:cNvCxnSpPr>
              <a:cxnSpLocks/>
            </p:cNvCxnSpPr>
            <p:nvPr/>
          </p:nvCxnSpPr>
          <p:spPr>
            <a:xfrm>
              <a:off x="4816220" y="4811526"/>
              <a:ext cx="5213783"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3F5D6362-0575-CCC4-64DF-EB4751160D98}"/>
                </a:ext>
              </a:extLst>
            </p:cNvPr>
            <p:cNvCxnSpPr>
              <a:cxnSpLocks/>
            </p:cNvCxnSpPr>
            <p:nvPr/>
          </p:nvCxnSpPr>
          <p:spPr>
            <a:xfrm flipV="1">
              <a:off x="4816220" y="4448038"/>
              <a:ext cx="6202017" cy="359071"/>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5B5D95F2-F1F1-B6B8-9CD2-8405C864BD9E}"/>
                </a:ext>
              </a:extLst>
            </p:cNvPr>
            <p:cNvSpPr/>
            <p:nvPr/>
          </p:nvSpPr>
          <p:spPr>
            <a:xfrm>
              <a:off x="4469770" y="4627573"/>
              <a:ext cx="346450" cy="359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91B5CA39-CC6A-5981-FE2C-09D5D4FE5036}"/>
                </a:ext>
              </a:extLst>
            </p:cNvPr>
            <p:cNvCxnSpPr>
              <a:cxnSpLocks/>
            </p:cNvCxnSpPr>
            <p:nvPr/>
          </p:nvCxnSpPr>
          <p:spPr>
            <a:xfrm>
              <a:off x="783772" y="4832746"/>
              <a:ext cx="3685998"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 11">
              <a:extLst>
                <a:ext uri="{FF2B5EF4-FFF2-40B4-BE49-F238E27FC236}">
                  <a16:creationId xmlns:a16="http://schemas.microsoft.com/office/drawing/2014/main" id="{6C64E6D2-664A-3318-6C7B-4A557FC4D673}"/>
                </a:ext>
              </a:extLst>
            </p:cNvPr>
            <p:cNvSpPr/>
            <p:nvPr/>
          </p:nvSpPr>
          <p:spPr>
            <a:xfrm>
              <a:off x="448681" y="4653210"/>
              <a:ext cx="346450" cy="359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C985325-082C-D930-5768-BB8957EA7767}"/>
                </a:ext>
              </a:extLst>
            </p:cNvPr>
            <p:cNvSpPr txBox="1"/>
            <p:nvPr/>
          </p:nvSpPr>
          <p:spPr>
            <a:xfrm>
              <a:off x="240569" y="5086363"/>
              <a:ext cx="808042" cy="369332"/>
            </a:xfrm>
            <a:prstGeom prst="rect">
              <a:avLst/>
            </a:prstGeom>
            <a:noFill/>
          </p:spPr>
          <p:txBody>
            <a:bodyPr wrap="none" rtlCol="0">
              <a:spAutoFit/>
            </a:bodyPr>
            <a:lstStyle/>
            <a:p>
              <a:r>
                <a:rPr lang="en-GB" dirty="0"/>
                <a:t>source</a:t>
              </a:r>
            </a:p>
          </p:txBody>
        </p:sp>
      </p:grpSp>
      <p:grpSp>
        <p:nvGrpSpPr>
          <p:cNvPr id="14" name="Group 13">
            <a:extLst>
              <a:ext uri="{FF2B5EF4-FFF2-40B4-BE49-F238E27FC236}">
                <a16:creationId xmlns:a16="http://schemas.microsoft.com/office/drawing/2014/main" id="{02C49DAC-AD43-1EAE-377B-4CA86882284A}"/>
              </a:ext>
            </a:extLst>
          </p:cNvPr>
          <p:cNvGrpSpPr/>
          <p:nvPr/>
        </p:nvGrpSpPr>
        <p:grpSpPr>
          <a:xfrm>
            <a:off x="405070" y="5690457"/>
            <a:ext cx="1452829" cy="903205"/>
            <a:chOff x="377825" y="3952689"/>
            <a:chExt cx="1452829" cy="988643"/>
          </a:xfrm>
        </p:grpSpPr>
        <p:cxnSp>
          <p:nvCxnSpPr>
            <p:cNvPr id="15" name="Straight Arrow Connector 14">
              <a:extLst>
                <a:ext uri="{FF2B5EF4-FFF2-40B4-BE49-F238E27FC236}">
                  <a16:creationId xmlns:a16="http://schemas.microsoft.com/office/drawing/2014/main" id="{A45AE389-DE06-7FD7-D2C7-1D9186BA9B9D}"/>
                </a:ext>
              </a:extLst>
            </p:cNvPr>
            <p:cNvCxnSpPr/>
            <p:nvPr/>
          </p:nvCxnSpPr>
          <p:spPr>
            <a:xfrm>
              <a:off x="654050" y="47244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AB787E-92E2-4E6E-3182-AD57F24A16AA}"/>
                </a:ext>
              </a:extLst>
            </p:cNvPr>
            <p:cNvCxnSpPr/>
            <p:nvPr/>
          </p:nvCxnSpPr>
          <p:spPr>
            <a:xfrm flipV="1">
              <a:off x="654050" y="42672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5B56D6-1784-F6ED-C21A-F67517992D26}"/>
                </a:ext>
              </a:extLst>
            </p:cNvPr>
            <p:cNvSpPr txBox="1"/>
            <p:nvPr/>
          </p:nvSpPr>
          <p:spPr>
            <a:xfrm>
              <a:off x="1111249" y="4572000"/>
              <a:ext cx="719405" cy="369332"/>
            </a:xfrm>
            <a:prstGeom prst="rect">
              <a:avLst/>
            </a:prstGeom>
            <a:noFill/>
          </p:spPr>
          <p:txBody>
            <a:bodyPr wrap="square" rtlCol="0">
              <a:spAutoFit/>
            </a:bodyPr>
            <a:lstStyle/>
            <a:p>
              <a:r>
                <a:rPr lang="en-GB" dirty="0"/>
                <a:t>space</a:t>
              </a:r>
            </a:p>
          </p:txBody>
        </p:sp>
        <p:sp>
          <p:nvSpPr>
            <p:cNvPr id="18" name="TextBox 17">
              <a:extLst>
                <a:ext uri="{FF2B5EF4-FFF2-40B4-BE49-F238E27FC236}">
                  <a16:creationId xmlns:a16="http://schemas.microsoft.com/office/drawing/2014/main" id="{6B23B92C-266F-2739-9860-92F9A4F337B8}"/>
                </a:ext>
              </a:extLst>
            </p:cNvPr>
            <p:cNvSpPr txBox="1"/>
            <p:nvPr/>
          </p:nvSpPr>
          <p:spPr>
            <a:xfrm>
              <a:off x="377825" y="3952689"/>
              <a:ext cx="614271" cy="369332"/>
            </a:xfrm>
            <a:prstGeom prst="rect">
              <a:avLst/>
            </a:prstGeom>
            <a:noFill/>
          </p:spPr>
          <p:txBody>
            <a:bodyPr wrap="none" rtlCol="0">
              <a:spAutoFit/>
            </a:bodyPr>
            <a:lstStyle/>
            <a:p>
              <a:r>
                <a:rPr lang="en-GB" dirty="0"/>
                <a:t>time</a:t>
              </a:r>
            </a:p>
          </p:txBody>
        </p:sp>
      </p:grpSp>
      <p:cxnSp>
        <p:nvCxnSpPr>
          <p:cNvPr id="20" name="Straight Connector 19">
            <a:extLst>
              <a:ext uri="{FF2B5EF4-FFF2-40B4-BE49-F238E27FC236}">
                <a16:creationId xmlns:a16="http://schemas.microsoft.com/office/drawing/2014/main" id="{A27B8A7B-4FF4-C919-0801-C79873E240FE}"/>
              </a:ext>
            </a:extLst>
          </p:cNvPr>
          <p:cNvCxnSpPr>
            <a:cxnSpLocks/>
          </p:cNvCxnSpPr>
          <p:nvPr/>
        </p:nvCxnSpPr>
        <p:spPr>
          <a:xfrm flipV="1">
            <a:off x="8050481" y="1858743"/>
            <a:ext cx="1715374" cy="282120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2D29C608-714B-9C0B-1483-C4C2DA93885F}"/>
              </a:ext>
            </a:extLst>
          </p:cNvPr>
          <p:cNvSpPr txBox="1"/>
          <p:nvPr/>
        </p:nvSpPr>
        <p:spPr>
          <a:xfrm>
            <a:off x="8014162" y="4540725"/>
            <a:ext cx="1281001"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dirty="0"/>
          </a:p>
        </p:txBody>
      </p:sp>
      <p:cxnSp>
        <p:nvCxnSpPr>
          <p:cNvPr id="22" name="Straight Connector 21">
            <a:extLst>
              <a:ext uri="{FF2B5EF4-FFF2-40B4-BE49-F238E27FC236}">
                <a16:creationId xmlns:a16="http://schemas.microsoft.com/office/drawing/2014/main" id="{205DA18F-EB3A-D3B8-3CB2-D97AAF3FF78F}"/>
              </a:ext>
            </a:extLst>
          </p:cNvPr>
          <p:cNvCxnSpPr>
            <a:cxnSpLocks/>
          </p:cNvCxnSpPr>
          <p:nvPr/>
        </p:nvCxnSpPr>
        <p:spPr>
          <a:xfrm flipH="1" flipV="1">
            <a:off x="6445028" y="1863858"/>
            <a:ext cx="1564495" cy="283149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 name="Group 22">
            <a:extLst>
              <a:ext uri="{FF2B5EF4-FFF2-40B4-BE49-F238E27FC236}">
                <a16:creationId xmlns:a16="http://schemas.microsoft.com/office/drawing/2014/main" id="{8540B30F-7983-9166-30DA-D8F2E95AC9C1}"/>
              </a:ext>
            </a:extLst>
          </p:cNvPr>
          <p:cNvGrpSpPr/>
          <p:nvPr/>
        </p:nvGrpSpPr>
        <p:grpSpPr>
          <a:xfrm>
            <a:off x="5756802" y="2671256"/>
            <a:ext cx="5196600" cy="1967760"/>
            <a:chOff x="2430856" y="4323944"/>
            <a:chExt cx="5196600" cy="1967760"/>
          </a:xfrm>
        </p:grpSpPr>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50EF288A-384D-55C4-1279-53A262FA0B6D}"/>
                    </a:ext>
                  </a:extLst>
                </p14:cNvPr>
                <p14:cNvContentPartPr/>
                <p14:nvPr/>
              </p14:nvContentPartPr>
              <p14:xfrm>
                <a:off x="5470696" y="4653344"/>
                <a:ext cx="1209600" cy="1344960"/>
              </p14:xfrm>
            </p:contentPart>
          </mc:Choice>
          <mc:Fallback xmlns="">
            <p:pic>
              <p:nvPicPr>
                <p:cNvPr id="24" name="Ink 23">
                  <a:extLst>
                    <a:ext uri="{FF2B5EF4-FFF2-40B4-BE49-F238E27FC236}">
                      <a16:creationId xmlns:a16="http://schemas.microsoft.com/office/drawing/2014/main" id="{50EF288A-384D-55C4-1279-53A262FA0B6D}"/>
                    </a:ext>
                  </a:extLst>
                </p:cNvPr>
                <p:cNvPicPr/>
                <p:nvPr/>
              </p:nvPicPr>
              <p:blipFill>
                <a:blip r:embed="rId5"/>
                <a:stretch>
                  <a:fillRect/>
                </a:stretch>
              </p:blipFill>
              <p:spPr>
                <a:xfrm>
                  <a:off x="5458820" y="4641467"/>
                  <a:ext cx="1233353" cy="136871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5" name="Ink 24">
                  <a:extLst>
                    <a:ext uri="{FF2B5EF4-FFF2-40B4-BE49-F238E27FC236}">
                      <a16:creationId xmlns:a16="http://schemas.microsoft.com/office/drawing/2014/main" id="{34F2E3B4-C1AF-6CE2-9DAC-222DE2B395E0}"/>
                    </a:ext>
                  </a:extLst>
                </p14:cNvPr>
                <p14:cNvContentPartPr/>
                <p14:nvPr/>
              </p14:nvContentPartPr>
              <p14:xfrm>
                <a:off x="6503176" y="4323944"/>
                <a:ext cx="231480" cy="356760"/>
              </p14:xfrm>
            </p:contentPart>
          </mc:Choice>
          <mc:Fallback xmlns="">
            <p:pic>
              <p:nvPicPr>
                <p:cNvPr id="25" name="Ink 24">
                  <a:extLst>
                    <a:ext uri="{FF2B5EF4-FFF2-40B4-BE49-F238E27FC236}">
                      <a16:creationId xmlns:a16="http://schemas.microsoft.com/office/drawing/2014/main" id="{34F2E3B4-C1AF-6CE2-9DAC-222DE2B395E0}"/>
                    </a:ext>
                  </a:extLst>
                </p:cNvPr>
                <p:cNvPicPr/>
                <p:nvPr/>
              </p:nvPicPr>
              <p:blipFill>
                <a:blip r:embed="rId7"/>
                <a:stretch>
                  <a:fillRect/>
                </a:stretch>
              </p:blipFill>
              <p:spPr>
                <a:xfrm>
                  <a:off x="6491314" y="4312076"/>
                  <a:ext cx="255203" cy="38049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6" name="Ink 25">
                  <a:extLst>
                    <a:ext uri="{FF2B5EF4-FFF2-40B4-BE49-F238E27FC236}">
                      <a16:creationId xmlns:a16="http://schemas.microsoft.com/office/drawing/2014/main" id="{86225FE6-0877-66E2-5593-3C2B1B8275BF}"/>
                    </a:ext>
                  </a:extLst>
                </p14:cNvPr>
                <p14:cNvContentPartPr/>
                <p14:nvPr/>
              </p14:nvContentPartPr>
              <p14:xfrm>
                <a:off x="6054256" y="4792664"/>
                <a:ext cx="1252080" cy="1289520"/>
              </p14:xfrm>
            </p:contentPart>
          </mc:Choice>
          <mc:Fallback xmlns="">
            <p:pic>
              <p:nvPicPr>
                <p:cNvPr id="26" name="Ink 25">
                  <a:extLst>
                    <a:ext uri="{FF2B5EF4-FFF2-40B4-BE49-F238E27FC236}">
                      <a16:creationId xmlns:a16="http://schemas.microsoft.com/office/drawing/2014/main" id="{86225FE6-0877-66E2-5593-3C2B1B8275BF}"/>
                    </a:ext>
                  </a:extLst>
                </p:cNvPr>
                <p:cNvPicPr/>
                <p:nvPr/>
              </p:nvPicPr>
              <p:blipFill>
                <a:blip r:embed="rId9"/>
                <a:stretch>
                  <a:fillRect/>
                </a:stretch>
              </p:blipFill>
              <p:spPr>
                <a:xfrm>
                  <a:off x="6042376" y="4780784"/>
                  <a:ext cx="127584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 name="Ink 26">
                  <a:extLst>
                    <a:ext uri="{FF2B5EF4-FFF2-40B4-BE49-F238E27FC236}">
                      <a16:creationId xmlns:a16="http://schemas.microsoft.com/office/drawing/2014/main" id="{AC5A0103-DFA5-636C-8455-D4C9640F6CF3}"/>
                    </a:ext>
                  </a:extLst>
                </p14:cNvPr>
                <p14:cNvContentPartPr/>
                <p14:nvPr/>
              </p14:nvContentPartPr>
              <p14:xfrm>
                <a:off x="7171696" y="4450304"/>
                <a:ext cx="455760" cy="416880"/>
              </p14:xfrm>
            </p:contentPart>
          </mc:Choice>
          <mc:Fallback xmlns="">
            <p:pic>
              <p:nvPicPr>
                <p:cNvPr id="27" name="Ink 26">
                  <a:extLst>
                    <a:ext uri="{FF2B5EF4-FFF2-40B4-BE49-F238E27FC236}">
                      <a16:creationId xmlns:a16="http://schemas.microsoft.com/office/drawing/2014/main" id="{AC5A0103-DFA5-636C-8455-D4C9640F6CF3}"/>
                    </a:ext>
                  </a:extLst>
                </p:cNvPr>
                <p:cNvPicPr/>
                <p:nvPr/>
              </p:nvPicPr>
              <p:blipFill>
                <a:blip r:embed="rId11"/>
                <a:stretch>
                  <a:fillRect/>
                </a:stretch>
              </p:blipFill>
              <p:spPr>
                <a:xfrm>
                  <a:off x="7159816" y="4438434"/>
                  <a:ext cx="479520" cy="44061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a:extLst>
                    <a:ext uri="{FF2B5EF4-FFF2-40B4-BE49-F238E27FC236}">
                      <a16:creationId xmlns:a16="http://schemas.microsoft.com/office/drawing/2014/main" id="{3B33255B-D258-2CAD-B186-53F6058E788A}"/>
                    </a:ext>
                  </a:extLst>
                </p14:cNvPr>
                <p14:cNvContentPartPr/>
                <p14:nvPr/>
              </p14:nvContentPartPr>
              <p14:xfrm>
                <a:off x="2884456" y="4848464"/>
                <a:ext cx="1203840" cy="1230840"/>
              </p14:xfrm>
            </p:contentPart>
          </mc:Choice>
          <mc:Fallback xmlns="">
            <p:pic>
              <p:nvPicPr>
                <p:cNvPr id="28" name="Ink 27">
                  <a:extLst>
                    <a:ext uri="{FF2B5EF4-FFF2-40B4-BE49-F238E27FC236}">
                      <a16:creationId xmlns:a16="http://schemas.microsoft.com/office/drawing/2014/main" id="{3B33255B-D258-2CAD-B186-53F6058E788A}"/>
                    </a:ext>
                  </a:extLst>
                </p:cNvPr>
                <p:cNvPicPr/>
                <p:nvPr/>
              </p:nvPicPr>
              <p:blipFill>
                <a:blip r:embed="rId13"/>
                <a:stretch>
                  <a:fillRect/>
                </a:stretch>
              </p:blipFill>
              <p:spPr>
                <a:xfrm>
                  <a:off x="2872576" y="4836587"/>
                  <a:ext cx="1227600" cy="125459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0ECCB242-89F2-4EF4-AF45-505513AC3E1A}"/>
                    </a:ext>
                  </a:extLst>
                </p14:cNvPr>
                <p14:cNvContentPartPr/>
                <p14:nvPr/>
              </p14:nvContentPartPr>
              <p14:xfrm>
                <a:off x="2430856" y="5074184"/>
                <a:ext cx="1170360" cy="1217520"/>
              </p14:xfrm>
            </p:contentPart>
          </mc:Choice>
          <mc:Fallback xmlns="">
            <p:pic>
              <p:nvPicPr>
                <p:cNvPr id="29" name="Ink 28">
                  <a:extLst>
                    <a:ext uri="{FF2B5EF4-FFF2-40B4-BE49-F238E27FC236}">
                      <a16:creationId xmlns:a16="http://schemas.microsoft.com/office/drawing/2014/main" id="{0ECCB242-89F2-4EF4-AF45-505513AC3E1A}"/>
                    </a:ext>
                  </a:extLst>
                </p:cNvPr>
                <p:cNvPicPr/>
                <p:nvPr/>
              </p:nvPicPr>
              <p:blipFill>
                <a:blip r:embed="rId15"/>
                <a:stretch>
                  <a:fillRect/>
                </a:stretch>
              </p:blipFill>
              <p:spPr>
                <a:xfrm>
                  <a:off x="2418976" y="5062304"/>
                  <a:ext cx="1194120" cy="1241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28FA1624-F506-DE86-31FB-6EA2680D18AF}"/>
                    </a:ext>
                  </a:extLst>
                </p14:cNvPr>
                <p14:cNvContentPartPr/>
                <p14:nvPr/>
              </p14:nvContentPartPr>
              <p14:xfrm>
                <a:off x="2760256" y="4773944"/>
                <a:ext cx="743760" cy="686160"/>
              </p14:xfrm>
            </p:contentPart>
          </mc:Choice>
          <mc:Fallback xmlns="">
            <p:pic>
              <p:nvPicPr>
                <p:cNvPr id="30" name="Ink 29">
                  <a:extLst>
                    <a:ext uri="{FF2B5EF4-FFF2-40B4-BE49-F238E27FC236}">
                      <a16:creationId xmlns:a16="http://schemas.microsoft.com/office/drawing/2014/main" id="{28FA1624-F506-DE86-31FB-6EA2680D18AF}"/>
                    </a:ext>
                  </a:extLst>
                </p:cNvPr>
                <p:cNvPicPr/>
                <p:nvPr/>
              </p:nvPicPr>
              <p:blipFill>
                <a:blip r:embed="rId17"/>
                <a:stretch>
                  <a:fillRect/>
                </a:stretch>
              </p:blipFill>
              <p:spPr>
                <a:xfrm>
                  <a:off x="2748382" y="4762070"/>
                  <a:ext cx="767509" cy="709908"/>
                </a:xfrm>
                <a:prstGeom prst="rect">
                  <a:avLst/>
                </a:prstGeom>
              </p:spPr>
            </p:pic>
          </mc:Fallback>
        </mc:AlternateContent>
      </p:grpSp>
      <p:sp>
        <p:nvSpPr>
          <p:cNvPr id="32" name="TextBox 31">
            <a:extLst>
              <a:ext uri="{FF2B5EF4-FFF2-40B4-BE49-F238E27FC236}">
                <a16:creationId xmlns:a16="http://schemas.microsoft.com/office/drawing/2014/main" id="{6E5E820B-7119-1F9D-4913-C1DD97883D30}"/>
              </a:ext>
            </a:extLst>
          </p:cNvPr>
          <p:cNvSpPr txBox="1"/>
          <p:nvPr/>
        </p:nvSpPr>
        <p:spPr>
          <a:xfrm>
            <a:off x="7489178" y="2541257"/>
            <a:ext cx="1103957" cy="369332"/>
          </a:xfrm>
          <a:prstGeom prst="rect">
            <a:avLst/>
          </a:prstGeom>
          <a:noFill/>
        </p:spPr>
        <p:txBody>
          <a:bodyPr wrap="none" rtlCol="0">
            <a:spAutoFit/>
          </a:bodyPr>
          <a:lstStyle/>
          <a:p>
            <a:r>
              <a:rPr lang="en-GB" dirty="0">
                <a:solidFill>
                  <a:schemeClr val="accent1">
                    <a:lumMod val="75000"/>
                  </a:schemeClr>
                </a:solidFill>
              </a:rPr>
              <a:t>light cone</a:t>
            </a:r>
          </a:p>
        </p:txBody>
      </p:sp>
      <p:cxnSp>
        <p:nvCxnSpPr>
          <p:cNvPr id="34" name="Straight Arrow Connector 33">
            <a:extLst>
              <a:ext uri="{FF2B5EF4-FFF2-40B4-BE49-F238E27FC236}">
                <a16:creationId xmlns:a16="http://schemas.microsoft.com/office/drawing/2014/main" id="{839C86B1-AF2D-BE95-07F9-59D86CD40330}"/>
              </a:ext>
            </a:extLst>
          </p:cNvPr>
          <p:cNvCxnSpPr>
            <a:stCxn id="21" idx="1"/>
          </p:cNvCxnSpPr>
          <p:nvPr/>
        </p:nvCxnSpPr>
        <p:spPr>
          <a:xfrm flipH="1">
            <a:off x="8009523" y="4725391"/>
            <a:ext cx="4639" cy="679470"/>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B57FA09-2B79-0ECE-25B5-F1E0ADB1E4DC}"/>
                  </a:ext>
                </a:extLst>
              </p:cNvPr>
              <p:cNvSpPr txBox="1"/>
              <p:nvPr/>
            </p:nvSpPr>
            <p:spPr>
              <a:xfrm>
                <a:off x="8096100" y="4875313"/>
                <a:ext cx="143440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GB" sz="2400" b="0" i="0" smtClean="0">
                          <a:solidFill>
                            <a:schemeClr val="accent6">
                              <a:lumMod val="75000"/>
                            </a:schemeClr>
                          </a:solidFill>
                          <a:latin typeface="Cambria Math" panose="02040503050406030204" pitchFamily="18" charset="0"/>
                        </a:rPr>
                        <m:t>Δ</m:t>
                      </m:r>
                      <m:r>
                        <a:rPr lang="en-GB" sz="2400" b="0" i="1" smtClean="0">
                          <a:solidFill>
                            <a:schemeClr val="accent6">
                              <a:lumMod val="75000"/>
                            </a:schemeClr>
                          </a:solidFill>
                          <a:latin typeface="Cambria Math" panose="02040503050406030204" pitchFamily="18" charset="0"/>
                        </a:rPr>
                        <m:t>𝑡</m:t>
                      </m:r>
                      <m:r>
                        <a:rPr lang="en-GB" sz="2400" b="0" i="1" smtClean="0">
                          <a:solidFill>
                            <a:schemeClr val="accent6">
                              <a:lumMod val="75000"/>
                            </a:schemeClr>
                          </a:solidFill>
                          <a:latin typeface="Cambria Math" panose="02040503050406030204" pitchFamily="18" charset="0"/>
                        </a:rPr>
                        <m:t>= ?</m:t>
                      </m:r>
                    </m:oMath>
                  </m:oMathPara>
                </a14:m>
                <a:endParaRPr lang="en-GB" sz="2400" dirty="0">
                  <a:solidFill>
                    <a:schemeClr val="accent6">
                      <a:lumMod val="75000"/>
                    </a:schemeClr>
                  </a:solidFill>
                </a:endParaRPr>
              </a:p>
            </p:txBody>
          </p:sp>
        </mc:Choice>
        <mc:Fallback xmlns="">
          <p:sp>
            <p:nvSpPr>
              <p:cNvPr id="35" name="TextBox 34">
                <a:extLst>
                  <a:ext uri="{FF2B5EF4-FFF2-40B4-BE49-F238E27FC236}">
                    <a16:creationId xmlns:a16="http://schemas.microsoft.com/office/drawing/2014/main" id="{7B57FA09-2B79-0ECE-25B5-F1E0ADB1E4DC}"/>
                  </a:ext>
                </a:extLst>
              </p:cNvPr>
              <p:cNvSpPr txBox="1">
                <a:spLocks noRot="1" noChangeAspect="1" noMove="1" noResize="1" noEditPoints="1" noAdjustHandles="1" noChangeArrowheads="1" noChangeShapeType="1" noTextEdit="1"/>
              </p:cNvSpPr>
              <p:nvPr/>
            </p:nvSpPr>
            <p:spPr>
              <a:xfrm>
                <a:off x="8096100" y="4875313"/>
                <a:ext cx="1434409" cy="461665"/>
              </a:xfrm>
              <a:prstGeom prst="rect">
                <a:avLst/>
              </a:prstGeom>
              <a:blipFill>
                <a:blip r:embed="rId1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6073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345D-CF3B-A4E7-08EC-34BAA17D4506}"/>
              </a:ext>
            </a:extLst>
          </p:cNvPr>
          <p:cNvSpPr>
            <a:spLocks noGrp="1"/>
          </p:cNvSpPr>
          <p:nvPr>
            <p:ph type="title"/>
          </p:nvPr>
        </p:nvSpPr>
        <p:spPr>
          <a:xfrm>
            <a:off x="104413" y="365125"/>
            <a:ext cx="11958852" cy="1325563"/>
          </a:xfrm>
        </p:spPr>
        <p:txBody>
          <a:bodyPr>
            <a:normAutofit fontScale="90000"/>
          </a:bodyPr>
          <a:lstStyle/>
          <a:p>
            <a:r>
              <a:rPr lang="en-GB" b="1" dirty="0">
                <a:solidFill>
                  <a:schemeClr val="accent2">
                    <a:lumMod val="50000"/>
                  </a:schemeClr>
                </a:solidFill>
              </a:rPr>
              <a:t>Or, for models with no light cone condition: how long does it take for a photon or graviton record of conscious perceptions to be permanently created (anywhere)? </a:t>
            </a:r>
          </a:p>
        </p:txBody>
      </p:sp>
      <p:sp>
        <p:nvSpPr>
          <p:cNvPr id="3" name="TextBox 2">
            <a:extLst>
              <a:ext uri="{FF2B5EF4-FFF2-40B4-BE49-F238E27FC236}">
                <a16:creationId xmlns:a16="http://schemas.microsoft.com/office/drawing/2014/main" id="{B863661F-327F-1CD6-75E2-FE3C56F34E17}"/>
              </a:ext>
            </a:extLst>
          </p:cNvPr>
          <p:cNvSpPr txBox="1"/>
          <p:nvPr/>
        </p:nvSpPr>
        <p:spPr>
          <a:xfrm>
            <a:off x="448681" y="2021903"/>
            <a:ext cx="184731" cy="1200329"/>
          </a:xfrm>
          <a:prstGeom prst="rect">
            <a:avLst/>
          </a:prstGeom>
          <a:noFill/>
        </p:spPr>
        <p:txBody>
          <a:bodyPr wrap="none" rtlCol="0">
            <a:spAutoFit/>
          </a:bodyPr>
          <a:lstStyle/>
          <a:p>
            <a:endParaRPr lang="en-GB" dirty="0"/>
          </a:p>
          <a:p>
            <a:endParaRPr lang="en-GB" dirty="0"/>
          </a:p>
          <a:p>
            <a:endParaRPr lang="en-GB" dirty="0"/>
          </a:p>
          <a:p>
            <a:endParaRPr lang="en-GB" dirty="0"/>
          </a:p>
        </p:txBody>
      </p:sp>
      <p:grpSp>
        <p:nvGrpSpPr>
          <p:cNvPr id="5" name="Group 4">
            <a:extLst>
              <a:ext uri="{FF2B5EF4-FFF2-40B4-BE49-F238E27FC236}">
                <a16:creationId xmlns:a16="http://schemas.microsoft.com/office/drawing/2014/main" id="{EF8BDDD0-CFEB-BD93-67C0-FDFE75E2F7BF}"/>
              </a:ext>
            </a:extLst>
          </p:cNvPr>
          <p:cNvGrpSpPr/>
          <p:nvPr/>
        </p:nvGrpSpPr>
        <p:grpSpPr>
          <a:xfrm>
            <a:off x="2279511" y="5523132"/>
            <a:ext cx="6637309" cy="1019655"/>
            <a:chOff x="240569" y="3983987"/>
            <a:chExt cx="11557732" cy="2827867"/>
          </a:xfrm>
        </p:grpSpPr>
        <p:sp>
          <p:nvSpPr>
            <p:cNvPr id="6" name="TextBox 5">
              <a:extLst>
                <a:ext uri="{FF2B5EF4-FFF2-40B4-BE49-F238E27FC236}">
                  <a16:creationId xmlns:a16="http://schemas.microsoft.com/office/drawing/2014/main" id="{594C12E9-DE1D-A4A0-B72F-E2245451CE24}"/>
                </a:ext>
              </a:extLst>
            </p:cNvPr>
            <p:cNvSpPr txBox="1"/>
            <p:nvPr/>
          </p:nvSpPr>
          <p:spPr>
            <a:xfrm>
              <a:off x="4025274" y="5142474"/>
              <a:ext cx="1430841" cy="369332"/>
            </a:xfrm>
            <a:prstGeom prst="rect">
              <a:avLst/>
            </a:prstGeom>
            <a:noFill/>
          </p:spPr>
          <p:txBody>
            <a:bodyPr wrap="none" rtlCol="0">
              <a:spAutoFit/>
            </a:bodyPr>
            <a:lstStyle/>
            <a:p>
              <a:r>
                <a:rPr lang="en-GB" dirty="0"/>
                <a:t>beam splitter</a:t>
              </a:r>
            </a:p>
          </p:txBody>
        </p:sp>
        <p:pic>
          <p:nvPicPr>
            <p:cNvPr id="7" name="Picture 6" descr="Close-up of person with makeup">
              <a:extLst>
                <a:ext uri="{FF2B5EF4-FFF2-40B4-BE49-F238E27FC236}">
                  <a16:creationId xmlns:a16="http://schemas.microsoft.com/office/drawing/2014/main" id="{3684F6FC-A921-0257-E883-009927A57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1" y="3983987"/>
              <a:ext cx="4241800" cy="2827867"/>
            </a:xfrm>
            <a:prstGeom prst="rect">
              <a:avLst/>
            </a:prstGeom>
          </p:spPr>
        </p:pic>
        <p:cxnSp>
          <p:nvCxnSpPr>
            <p:cNvPr id="8" name="Straight Arrow Connector 7">
              <a:extLst>
                <a:ext uri="{FF2B5EF4-FFF2-40B4-BE49-F238E27FC236}">
                  <a16:creationId xmlns:a16="http://schemas.microsoft.com/office/drawing/2014/main" id="{D1136508-2470-9DCA-D316-B840B7AA6149}"/>
                </a:ext>
              </a:extLst>
            </p:cNvPr>
            <p:cNvCxnSpPr>
              <a:cxnSpLocks/>
            </p:cNvCxnSpPr>
            <p:nvPr/>
          </p:nvCxnSpPr>
          <p:spPr>
            <a:xfrm>
              <a:off x="4816220" y="4811526"/>
              <a:ext cx="5213783"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3F5D6362-0575-CCC4-64DF-EB4751160D98}"/>
                </a:ext>
              </a:extLst>
            </p:cNvPr>
            <p:cNvCxnSpPr>
              <a:cxnSpLocks/>
            </p:cNvCxnSpPr>
            <p:nvPr/>
          </p:nvCxnSpPr>
          <p:spPr>
            <a:xfrm flipV="1">
              <a:off x="4816220" y="4448038"/>
              <a:ext cx="6202017" cy="359071"/>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5B5D95F2-F1F1-B6B8-9CD2-8405C864BD9E}"/>
                </a:ext>
              </a:extLst>
            </p:cNvPr>
            <p:cNvSpPr/>
            <p:nvPr/>
          </p:nvSpPr>
          <p:spPr>
            <a:xfrm>
              <a:off x="4469770" y="4627573"/>
              <a:ext cx="346450" cy="359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91B5CA39-CC6A-5981-FE2C-09D5D4FE5036}"/>
                </a:ext>
              </a:extLst>
            </p:cNvPr>
            <p:cNvCxnSpPr>
              <a:cxnSpLocks/>
            </p:cNvCxnSpPr>
            <p:nvPr/>
          </p:nvCxnSpPr>
          <p:spPr>
            <a:xfrm>
              <a:off x="783772" y="4832746"/>
              <a:ext cx="3685998" cy="0"/>
            </a:xfrm>
            <a:prstGeom prst="straightConnector1">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 11">
              <a:extLst>
                <a:ext uri="{FF2B5EF4-FFF2-40B4-BE49-F238E27FC236}">
                  <a16:creationId xmlns:a16="http://schemas.microsoft.com/office/drawing/2014/main" id="{6C64E6D2-664A-3318-6C7B-4A557FC4D673}"/>
                </a:ext>
              </a:extLst>
            </p:cNvPr>
            <p:cNvSpPr/>
            <p:nvPr/>
          </p:nvSpPr>
          <p:spPr>
            <a:xfrm>
              <a:off x="448681" y="4653210"/>
              <a:ext cx="346450" cy="359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C985325-082C-D930-5768-BB8957EA7767}"/>
                </a:ext>
              </a:extLst>
            </p:cNvPr>
            <p:cNvSpPr txBox="1"/>
            <p:nvPr/>
          </p:nvSpPr>
          <p:spPr>
            <a:xfrm>
              <a:off x="240569" y="5086363"/>
              <a:ext cx="808042" cy="369332"/>
            </a:xfrm>
            <a:prstGeom prst="rect">
              <a:avLst/>
            </a:prstGeom>
            <a:noFill/>
          </p:spPr>
          <p:txBody>
            <a:bodyPr wrap="none" rtlCol="0">
              <a:spAutoFit/>
            </a:bodyPr>
            <a:lstStyle/>
            <a:p>
              <a:r>
                <a:rPr lang="en-GB" dirty="0"/>
                <a:t>source</a:t>
              </a:r>
            </a:p>
          </p:txBody>
        </p:sp>
      </p:grpSp>
      <p:grpSp>
        <p:nvGrpSpPr>
          <p:cNvPr id="14" name="Group 13">
            <a:extLst>
              <a:ext uri="{FF2B5EF4-FFF2-40B4-BE49-F238E27FC236}">
                <a16:creationId xmlns:a16="http://schemas.microsoft.com/office/drawing/2014/main" id="{02C49DAC-AD43-1EAE-377B-4CA86882284A}"/>
              </a:ext>
            </a:extLst>
          </p:cNvPr>
          <p:cNvGrpSpPr/>
          <p:nvPr/>
        </p:nvGrpSpPr>
        <p:grpSpPr>
          <a:xfrm>
            <a:off x="405070" y="5690457"/>
            <a:ext cx="1452829" cy="903205"/>
            <a:chOff x="377825" y="3952689"/>
            <a:chExt cx="1452829" cy="988643"/>
          </a:xfrm>
        </p:grpSpPr>
        <p:cxnSp>
          <p:nvCxnSpPr>
            <p:cNvPr id="15" name="Straight Arrow Connector 14">
              <a:extLst>
                <a:ext uri="{FF2B5EF4-FFF2-40B4-BE49-F238E27FC236}">
                  <a16:creationId xmlns:a16="http://schemas.microsoft.com/office/drawing/2014/main" id="{A45AE389-DE06-7FD7-D2C7-1D9186BA9B9D}"/>
                </a:ext>
              </a:extLst>
            </p:cNvPr>
            <p:cNvCxnSpPr/>
            <p:nvPr/>
          </p:nvCxnSpPr>
          <p:spPr>
            <a:xfrm>
              <a:off x="654050" y="472440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AB787E-92E2-4E6E-3182-AD57F24A16AA}"/>
                </a:ext>
              </a:extLst>
            </p:cNvPr>
            <p:cNvCxnSpPr/>
            <p:nvPr/>
          </p:nvCxnSpPr>
          <p:spPr>
            <a:xfrm flipV="1">
              <a:off x="654050" y="4267200"/>
              <a:ext cx="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05B56D6-1784-F6ED-C21A-F67517992D26}"/>
                </a:ext>
              </a:extLst>
            </p:cNvPr>
            <p:cNvSpPr txBox="1"/>
            <p:nvPr/>
          </p:nvSpPr>
          <p:spPr>
            <a:xfrm>
              <a:off x="1111249" y="4572000"/>
              <a:ext cx="719405" cy="369332"/>
            </a:xfrm>
            <a:prstGeom prst="rect">
              <a:avLst/>
            </a:prstGeom>
            <a:noFill/>
          </p:spPr>
          <p:txBody>
            <a:bodyPr wrap="square" rtlCol="0">
              <a:spAutoFit/>
            </a:bodyPr>
            <a:lstStyle/>
            <a:p>
              <a:r>
                <a:rPr lang="en-GB" dirty="0"/>
                <a:t>space</a:t>
              </a:r>
            </a:p>
          </p:txBody>
        </p:sp>
        <p:sp>
          <p:nvSpPr>
            <p:cNvPr id="18" name="TextBox 17">
              <a:extLst>
                <a:ext uri="{FF2B5EF4-FFF2-40B4-BE49-F238E27FC236}">
                  <a16:creationId xmlns:a16="http://schemas.microsoft.com/office/drawing/2014/main" id="{6B23B92C-266F-2739-9860-92F9A4F337B8}"/>
                </a:ext>
              </a:extLst>
            </p:cNvPr>
            <p:cNvSpPr txBox="1"/>
            <p:nvPr/>
          </p:nvSpPr>
          <p:spPr>
            <a:xfrm>
              <a:off x="377825" y="3952689"/>
              <a:ext cx="614271" cy="369332"/>
            </a:xfrm>
            <a:prstGeom prst="rect">
              <a:avLst/>
            </a:prstGeom>
            <a:noFill/>
          </p:spPr>
          <p:txBody>
            <a:bodyPr wrap="none" rtlCol="0">
              <a:spAutoFit/>
            </a:bodyPr>
            <a:lstStyle/>
            <a:p>
              <a:r>
                <a:rPr lang="en-GB" dirty="0"/>
                <a:t>time</a:t>
              </a:r>
            </a:p>
          </p:txBody>
        </p:sp>
      </p:grpSp>
      <p:cxnSp>
        <p:nvCxnSpPr>
          <p:cNvPr id="20" name="Straight Connector 19">
            <a:extLst>
              <a:ext uri="{FF2B5EF4-FFF2-40B4-BE49-F238E27FC236}">
                <a16:creationId xmlns:a16="http://schemas.microsoft.com/office/drawing/2014/main" id="{A27B8A7B-4FF4-C919-0801-C79873E240FE}"/>
              </a:ext>
            </a:extLst>
          </p:cNvPr>
          <p:cNvCxnSpPr>
            <a:cxnSpLocks/>
          </p:cNvCxnSpPr>
          <p:nvPr/>
        </p:nvCxnSpPr>
        <p:spPr>
          <a:xfrm flipV="1">
            <a:off x="8050481" y="1858743"/>
            <a:ext cx="1715374" cy="2821208"/>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2D29C608-714B-9C0B-1483-C4C2DA93885F}"/>
              </a:ext>
            </a:extLst>
          </p:cNvPr>
          <p:cNvSpPr txBox="1"/>
          <p:nvPr/>
        </p:nvSpPr>
        <p:spPr>
          <a:xfrm>
            <a:off x="8014162" y="4540725"/>
            <a:ext cx="1281001"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dirty="0"/>
          </a:p>
        </p:txBody>
      </p:sp>
      <p:cxnSp>
        <p:nvCxnSpPr>
          <p:cNvPr id="22" name="Straight Connector 21">
            <a:extLst>
              <a:ext uri="{FF2B5EF4-FFF2-40B4-BE49-F238E27FC236}">
                <a16:creationId xmlns:a16="http://schemas.microsoft.com/office/drawing/2014/main" id="{205DA18F-EB3A-D3B8-3CB2-D97AAF3FF78F}"/>
              </a:ext>
            </a:extLst>
          </p:cNvPr>
          <p:cNvCxnSpPr>
            <a:cxnSpLocks/>
          </p:cNvCxnSpPr>
          <p:nvPr/>
        </p:nvCxnSpPr>
        <p:spPr>
          <a:xfrm flipH="1" flipV="1">
            <a:off x="6445028" y="1863858"/>
            <a:ext cx="1564495" cy="283149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3" name="Group 22">
            <a:extLst>
              <a:ext uri="{FF2B5EF4-FFF2-40B4-BE49-F238E27FC236}">
                <a16:creationId xmlns:a16="http://schemas.microsoft.com/office/drawing/2014/main" id="{8540B30F-7983-9166-30DA-D8F2E95AC9C1}"/>
              </a:ext>
            </a:extLst>
          </p:cNvPr>
          <p:cNvGrpSpPr/>
          <p:nvPr/>
        </p:nvGrpSpPr>
        <p:grpSpPr>
          <a:xfrm>
            <a:off x="5756802" y="2671256"/>
            <a:ext cx="5196600" cy="1967760"/>
            <a:chOff x="2430856" y="4323944"/>
            <a:chExt cx="5196600" cy="1967760"/>
          </a:xfrm>
        </p:grpSpPr>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50EF288A-384D-55C4-1279-53A262FA0B6D}"/>
                    </a:ext>
                  </a:extLst>
                </p14:cNvPr>
                <p14:cNvContentPartPr/>
                <p14:nvPr/>
              </p14:nvContentPartPr>
              <p14:xfrm>
                <a:off x="5470696" y="4653344"/>
                <a:ext cx="1209600" cy="1344960"/>
              </p14:xfrm>
            </p:contentPart>
          </mc:Choice>
          <mc:Fallback xmlns="">
            <p:pic>
              <p:nvPicPr>
                <p:cNvPr id="24" name="Ink 23">
                  <a:extLst>
                    <a:ext uri="{FF2B5EF4-FFF2-40B4-BE49-F238E27FC236}">
                      <a16:creationId xmlns:a16="http://schemas.microsoft.com/office/drawing/2014/main" id="{50EF288A-384D-55C4-1279-53A262FA0B6D}"/>
                    </a:ext>
                  </a:extLst>
                </p:cNvPr>
                <p:cNvPicPr/>
                <p:nvPr/>
              </p:nvPicPr>
              <p:blipFill>
                <a:blip r:embed="rId4"/>
                <a:stretch>
                  <a:fillRect/>
                </a:stretch>
              </p:blipFill>
              <p:spPr>
                <a:xfrm>
                  <a:off x="5458820" y="4641467"/>
                  <a:ext cx="1233353" cy="136871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34F2E3B4-C1AF-6CE2-9DAC-222DE2B395E0}"/>
                    </a:ext>
                  </a:extLst>
                </p14:cNvPr>
                <p14:cNvContentPartPr/>
                <p14:nvPr/>
              </p14:nvContentPartPr>
              <p14:xfrm>
                <a:off x="6503176" y="4323944"/>
                <a:ext cx="231480" cy="356760"/>
              </p14:xfrm>
            </p:contentPart>
          </mc:Choice>
          <mc:Fallback xmlns="">
            <p:pic>
              <p:nvPicPr>
                <p:cNvPr id="25" name="Ink 24">
                  <a:extLst>
                    <a:ext uri="{FF2B5EF4-FFF2-40B4-BE49-F238E27FC236}">
                      <a16:creationId xmlns:a16="http://schemas.microsoft.com/office/drawing/2014/main" id="{34F2E3B4-C1AF-6CE2-9DAC-222DE2B395E0}"/>
                    </a:ext>
                  </a:extLst>
                </p:cNvPr>
                <p:cNvPicPr/>
                <p:nvPr/>
              </p:nvPicPr>
              <p:blipFill>
                <a:blip r:embed="rId6"/>
                <a:stretch>
                  <a:fillRect/>
                </a:stretch>
              </p:blipFill>
              <p:spPr>
                <a:xfrm>
                  <a:off x="6491314" y="4312076"/>
                  <a:ext cx="255203" cy="3804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86225FE6-0877-66E2-5593-3C2B1B8275BF}"/>
                    </a:ext>
                  </a:extLst>
                </p14:cNvPr>
                <p14:cNvContentPartPr/>
                <p14:nvPr/>
              </p14:nvContentPartPr>
              <p14:xfrm>
                <a:off x="6054256" y="4792664"/>
                <a:ext cx="1252080" cy="1289520"/>
              </p14:xfrm>
            </p:contentPart>
          </mc:Choice>
          <mc:Fallback xmlns="">
            <p:pic>
              <p:nvPicPr>
                <p:cNvPr id="26" name="Ink 25">
                  <a:extLst>
                    <a:ext uri="{FF2B5EF4-FFF2-40B4-BE49-F238E27FC236}">
                      <a16:creationId xmlns:a16="http://schemas.microsoft.com/office/drawing/2014/main" id="{86225FE6-0877-66E2-5593-3C2B1B8275BF}"/>
                    </a:ext>
                  </a:extLst>
                </p:cNvPr>
                <p:cNvPicPr/>
                <p:nvPr/>
              </p:nvPicPr>
              <p:blipFill>
                <a:blip r:embed="rId8"/>
                <a:stretch>
                  <a:fillRect/>
                </a:stretch>
              </p:blipFill>
              <p:spPr>
                <a:xfrm>
                  <a:off x="6042376" y="4780784"/>
                  <a:ext cx="127584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 name="Ink 26">
                  <a:extLst>
                    <a:ext uri="{FF2B5EF4-FFF2-40B4-BE49-F238E27FC236}">
                      <a16:creationId xmlns:a16="http://schemas.microsoft.com/office/drawing/2014/main" id="{AC5A0103-DFA5-636C-8455-D4C9640F6CF3}"/>
                    </a:ext>
                  </a:extLst>
                </p14:cNvPr>
                <p14:cNvContentPartPr/>
                <p14:nvPr/>
              </p14:nvContentPartPr>
              <p14:xfrm>
                <a:off x="7171696" y="4450304"/>
                <a:ext cx="455760" cy="416880"/>
              </p14:xfrm>
            </p:contentPart>
          </mc:Choice>
          <mc:Fallback xmlns="">
            <p:pic>
              <p:nvPicPr>
                <p:cNvPr id="27" name="Ink 26">
                  <a:extLst>
                    <a:ext uri="{FF2B5EF4-FFF2-40B4-BE49-F238E27FC236}">
                      <a16:creationId xmlns:a16="http://schemas.microsoft.com/office/drawing/2014/main" id="{AC5A0103-DFA5-636C-8455-D4C9640F6CF3}"/>
                    </a:ext>
                  </a:extLst>
                </p:cNvPr>
                <p:cNvPicPr/>
                <p:nvPr/>
              </p:nvPicPr>
              <p:blipFill>
                <a:blip r:embed="rId10"/>
                <a:stretch>
                  <a:fillRect/>
                </a:stretch>
              </p:blipFill>
              <p:spPr>
                <a:xfrm>
                  <a:off x="7159816" y="4438434"/>
                  <a:ext cx="479520" cy="44061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8" name="Ink 27">
                  <a:extLst>
                    <a:ext uri="{FF2B5EF4-FFF2-40B4-BE49-F238E27FC236}">
                      <a16:creationId xmlns:a16="http://schemas.microsoft.com/office/drawing/2014/main" id="{3B33255B-D258-2CAD-B186-53F6058E788A}"/>
                    </a:ext>
                  </a:extLst>
                </p14:cNvPr>
                <p14:cNvContentPartPr/>
                <p14:nvPr/>
              </p14:nvContentPartPr>
              <p14:xfrm>
                <a:off x="2884456" y="4848464"/>
                <a:ext cx="1203840" cy="1230840"/>
              </p14:xfrm>
            </p:contentPart>
          </mc:Choice>
          <mc:Fallback xmlns="">
            <p:pic>
              <p:nvPicPr>
                <p:cNvPr id="28" name="Ink 27">
                  <a:extLst>
                    <a:ext uri="{FF2B5EF4-FFF2-40B4-BE49-F238E27FC236}">
                      <a16:creationId xmlns:a16="http://schemas.microsoft.com/office/drawing/2014/main" id="{3B33255B-D258-2CAD-B186-53F6058E788A}"/>
                    </a:ext>
                  </a:extLst>
                </p:cNvPr>
                <p:cNvPicPr/>
                <p:nvPr/>
              </p:nvPicPr>
              <p:blipFill>
                <a:blip r:embed="rId12"/>
                <a:stretch>
                  <a:fillRect/>
                </a:stretch>
              </p:blipFill>
              <p:spPr>
                <a:xfrm>
                  <a:off x="2872576" y="4836587"/>
                  <a:ext cx="1227600" cy="12545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Ink 28">
                  <a:extLst>
                    <a:ext uri="{FF2B5EF4-FFF2-40B4-BE49-F238E27FC236}">
                      <a16:creationId xmlns:a16="http://schemas.microsoft.com/office/drawing/2014/main" id="{0ECCB242-89F2-4EF4-AF45-505513AC3E1A}"/>
                    </a:ext>
                  </a:extLst>
                </p14:cNvPr>
                <p14:cNvContentPartPr/>
                <p14:nvPr/>
              </p14:nvContentPartPr>
              <p14:xfrm>
                <a:off x="2430856" y="5074184"/>
                <a:ext cx="1170360" cy="1217520"/>
              </p14:xfrm>
            </p:contentPart>
          </mc:Choice>
          <mc:Fallback xmlns="">
            <p:pic>
              <p:nvPicPr>
                <p:cNvPr id="29" name="Ink 28">
                  <a:extLst>
                    <a:ext uri="{FF2B5EF4-FFF2-40B4-BE49-F238E27FC236}">
                      <a16:creationId xmlns:a16="http://schemas.microsoft.com/office/drawing/2014/main" id="{0ECCB242-89F2-4EF4-AF45-505513AC3E1A}"/>
                    </a:ext>
                  </a:extLst>
                </p:cNvPr>
                <p:cNvPicPr/>
                <p:nvPr/>
              </p:nvPicPr>
              <p:blipFill>
                <a:blip r:embed="rId14"/>
                <a:stretch>
                  <a:fillRect/>
                </a:stretch>
              </p:blipFill>
              <p:spPr>
                <a:xfrm>
                  <a:off x="2418976" y="5062304"/>
                  <a:ext cx="1194120" cy="1241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 29">
                  <a:extLst>
                    <a:ext uri="{FF2B5EF4-FFF2-40B4-BE49-F238E27FC236}">
                      <a16:creationId xmlns:a16="http://schemas.microsoft.com/office/drawing/2014/main" id="{28FA1624-F506-DE86-31FB-6EA2680D18AF}"/>
                    </a:ext>
                  </a:extLst>
                </p14:cNvPr>
                <p14:cNvContentPartPr/>
                <p14:nvPr/>
              </p14:nvContentPartPr>
              <p14:xfrm>
                <a:off x="2760256" y="4773944"/>
                <a:ext cx="743760" cy="686160"/>
              </p14:xfrm>
            </p:contentPart>
          </mc:Choice>
          <mc:Fallback xmlns="">
            <p:pic>
              <p:nvPicPr>
                <p:cNvPr id="30" name="Ink 29">
                  <a:extLst>
                    <a:ext uri="{FF2B5EF4-FFF2-40B4-BE49-F238E27FC236}">
                      <a16:creationId xmlns:a16="http://schemas.microsoft.com/office/drawing/2014/main" id="{28FA1624-F506-DE86-31FB-6EA2680D18AF}"/>
                    </a:ext>
                  </a:extLst>
                </p:cNvPr>
                <p:cNvPicPr/>
                <p:nvPr/>
              </p:nvPicPr>
              <p:blipFill>
                <a:blip r:embed="rId16"/>
                <a:stretch>
                  <a:fillRect/>
                </a:stretch>
              </p:blipFill>
              <p:spPr>
                <a:xfrm>
                  <a:off x="2748382" y="4762070"/>
                  <a:ext cx="767509" cy="709908"/>
                </a:xfrm>
                <a:prstGeom prst="rect">
                  <a:avLst/>
                </a:prstGeom>
              </p:spPr>
            </p:pic>
          </mc:Fallback>
        </mc:AlternateContent>
      </p:grpSp>
      <p:sp>
        <p:nvSpPr>
          <p:cNvPr id="32" name="TextBox 31">
            <a:extLst>
              <a:ext uri="{FF2B5EF4-FFF2-40B4-BE49-F238E27FC236}">
                <a16:creationId xmlns:a16="http://schemas.microsoft.com/office/drawing/2014/main" id="{6E5E820B-7119-1F9D-4913-C1DD97883D30}"/>
              </a:ext>
            </a:extLst>
          </p:cNvPr>
          <p:cNvSpPr txBox="1"/>
          <p:nvPr/>
        </p:nvSpPr>
        <p:spPr>
          <a:xfrm>
            <a:off x="7489178" y="2541257"/>
            <a:ext cx="1103957" cy="369332"/>
          </a:xfrm>
          <a:prstGeom prst="rect">
            <a:avLst/>
          </a:prstGeom>
          <a:noFill/>
        </p:spPr>
        <p:txBody>
          <a:bodyPr wrap="none" rtlCol="0">
            <a:spAutoFit/>
          </a:bodyPr>
          <a:lstStyle/>
          <a:p>
            <a:r>
              <a:rPr lang="en-GB" dirty="0">
                <a:solidFill>
                  <a:schemeClr val="accent1">
                    <a:lumMod val="75000"/>
                  </a:schemeClr>
                </a:solidFill>
              </a:rPr>
              <a:t>light cone</a:t>
            </a:r>
          </a:p>
        </p:txBody>
      </p:sp>
      <p:cxnSp>
        <p:nvCxnSpPr>
          <p:cNvPr id="34" name="Straight Arrow Connector 33">
            <a:extLst>
              <a:ext uri="{FF2B5EF4-FFF2-40B4-BE49-F238E27FC236}">
                <a16:creationId xmlns:a16="http://schemas.microsoft.com/office/drawing/2014/main" id="{839C86B1-AF2D-BE95-07F9-59D86CD40330}"/>
              </a:ext>
            </a:extLst>
          </p:cNvPr>
          <p:cNvCxnSpPr>
            <a:stCxn id="21" idx="1"/>
          </p:cNvCxnSpPr>
          <p:nvPr/>
        </p:nvCxnSpPr>
        <p:spPr>
          <a:xfrm flipH="1">
            <a:off x="8009523" y="4725391"/>
            <a:ext cx="4639" cy="679470"/>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B57FA09-2B79-0ECE-25B5-F1E0ADB1E4DC}"/>
                  </a:ext>
                </a:extLst>
              </p:cNvPr>
              <p:cNvSpPr txBox="1"/>
              <p:nvPr/>
            </p:nvSpPr>
            <p:spPr>
              <a:xfrm>
                <a:off x="8096100" y="4875313"/>
                <a:ext cx="1434409"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GB" sz="2400" b="0" i="0" smtClean="0">
                          <a:solidFill>
                            <a:schemeClr val="accent6">
                              <a:lumMod val="75000"/>
                            </a:schemeClr>
                          </a:solidFill>
                          <a:latin typeface="Cambria Math" panose="02040503050406030204" pitchFamily="18" charset="0"/>
                        </a:rPr>
                        <m:t>Δ</m:t>
                      </m:r>
                      <m:r>
                        <a:rPr lang="en-GB" sz="2400" b="0" i="1" smtClean="0">
                          <a:solidFill>
                            <a:schemeClr val="accent6">
                              <a:lumMod val="75000"/>
                            </a:schemeClr>
                          </a:solidFill>
                          <a:latin typeface="Cambria Math" panose="02040503050406030204" pitchFamily="18" charset="0"/>
                        </a:rPr>
                        <m:t>𝑡</m:t>
                      </m:r>
                      <m:r>
                        <a:rPr lang="en-GB" sz="2400" b="0" i="1" smtClean="0">
                          <a:solidFill>
                            <a:schemeClr val="accent6">
                              <a:lumMod val="75000"/>
                            </a:schemeClr>
                          </a:solidFill>
                          <a:latin typeface="Cambria Math" panose="02040503050406030204" pitchFamily="18" charset="0"/>
                        </a:rPr>
                        <m:t>= ?</m:t>
                      </m:r>
                    </m:oMath>
                  </m:oMathPara>
                </a14:m>
                <a:endParaRPr lang="en-GB" sz="2400" dirty="0">
                  <a:solidFill>
                    <a:schemeClr val="accent6">
                      <a:lumMod val="75000"/>
                    </a:schemeClr>
                  </a:solidFill>
                </a:endParaRPr>
              </a:p>
            </p:txBody>
          </p:sp>
        </mc:Choice>
        <mc:Fallback xmlns="">
          <p:sp>
            <p:nvSpPr>
              <p:cNvPr id="35" name="TextBox 34">
                <a:extLst>
                  <a:ext uri="{FF2B5EF4-FFF2-40B4-BE49-F238E27FC236}">
                    <a16:creationId xmlns:a16="http://schemas.microsoft.com/office/drawing/2014/main" id="{7B57FA09-2B79-0ECE-25B5-F1E0ADB1E4DC}"/>
                  </a:ext>
                </a:extLst>
              </p:cNvPr>
              <p:cNvSpPr txBox="1">
                <a:spLocks noRot="1" noChangeAspect="1" noMove="1" noResize="1" noEditPoints="1" noAdjustHandles="1" noChangeArrowheads="1" noChangeShapeType="1" noTextEdit="1"/>
              </p:cNvSpPr>
              <p:nvPr/>
            </p:nvSpPr>
            <p:spPr>
              <a:xfrm>
                <a:off x="8096100" y="4875313"/>
                <a:ext cx="1434409" cy="461665"/>
              </a:xfrm>
              <a:prstGeom prst="rect">
                <a:avLst/>
              </a:prstGeom>
              <a:blipFill>
                <a:blip r:embed="rId17"/>
                <a:stretch>
                  <a:fillRect/>
                </a:stretch>
              </a:blipFill>
            </p:spPr>
            <p:txBody>
              <a:bodyPr/>
              <a:lstStyle/>
              <a:p>
                <a:r>
                  <a:rPr lang="en-GB">
                    <a:noFill/>
                  </a:rPr>
                  <a:t> </a:t>
                </a:r>
              </a:p>
            </p:txBody>
          </p:sp>
        </mc:Fallback>
      </mc:AlternateContent>
      <p:grpSp>
        <p:nvGrpSpPr>
          <p:cNvPr id="55" name="Group 54">
            <a:extLst>
              <a:ext uri="{FF2B5EF4-FFF2-40B4-BE49-F238E27FC236}">
                <a16:creationId xmlns:a16="http://schemas.microsoft.com/office/drawing/2014/main" id="{92C2814A-0167-765B-97C2-3C324BE4D1B2}"/>
              </a:ext>
            </a:extLst>
          </p:cNvPr>
          <p:cNvGrpSpPr/>
          <p:nvPr/>
        </p:nvGrpSpPr>
        <p:grpSpPr>
          <a:xfrm>
            <a:off x="7153035" y="2747808"/>
            <a:ext cx="1667520" cy="2156040"/>
            <a:chOff x="7153035" y="2747808"/>
            <a:chExt cx="1667520" cy="2156040"/>
          </a:xfrm>
        </p:grpSpPr>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2541D088-19FF-4F27-B595-FD885DDFCF06}"/>
                    </a:ext>
                  </a:extLst>
                </p14:cNvPr>
                <p14:cNvContentPartPr/>
                <p14:nvPr/>
              </p14:nvContentPartPr>
              <p14:xfrm>
                <a:off x="7191915" y="2837088"/>
                <a:ext cx="648000" cy="1000440"/>
              </p14:xfrm>
            </p:contentPart>
          </mc:Choice>
          <mc:Fallback xmlns="">
            <p:pic>
              <p:nvPicPr>
                <p:cNvPr id="19" name="Ink 18">
                  <a:extLst>
                    <a:ext uri="{FF2B5EF4-FFF2-40B4-BE49-F238E27FC236}">
                      <a16:creationId xmlns:a16="http://schemas.microsoft.com/office/drawing/2014/main" id="{2541D088-19FF-4F27-B595-FD885DDFCF06}"/>
                    </a:ext>
                  </a:extLst>
                </p:cNvPr>
                <p:cNvPicPr/>
                <p:nvPr/>
              </p:nvPicPr>
              <p:blipFill>
                <a:blip r:embed="rId19"/>
                <a:stretch>
                  <a:fillRect/>
                </a:stretch>
              </p:blipFill>
              <p:spPr>
                <a:xfrm>
                  <a:off x="7183275" y="2828448"/>
                  <a:ext cx="665640" cy="1018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0">
                  <a:extLst>
                    <a:ext uri="{FF2B5EF4-FFF2-40B4-BE49-F238E27FC236}">
                      <a16:creationId xmlns:a16="http://schemas.microsoft.com/office/drawing/2014/main" id="{054CACBA-D0E0-DCBD-113C-033F82718FE2}"/>
                    </a:ext>
                  </a:extLst>
                </p14:cNvPr>
                <p14:cNvContentPartPr/>
                <p14:nvPr/>
              </p14:nvContentPartPr>
              <p14:xfrm>
                <a:off x="7153035" y="2995488"/>
                <a:ext cx="2160" cy="36360"/>
              </p14:xfrm>
            </p:contentPart>
          </mc:Choice>
          <mc:Fallback xmlns="">
            <p:pic>
              <p:nvPicPr>
                <p:cNvPr id="31" name="Ink 30">
                  <a:extLst>
                    <a:ext uri="{FF2B5EF4-FFF2-40B4-BE49-F238E27FC236}">
                      <a16:creationId xmlns:a16="http://schemas.microsoft.com/office/drawing/2014/main" id="{054CACBA-D0E0-DCBD-113C-033F82718FE2}"/>
                    </a:ext>
                  </a:extLst>
                </p:cNvPr>
                <p:cNvPicPr/>
                <p:nvPr/>
              </p:nvPicPr>
              <p:blipFill>
                <a:blip r:embed="rId21"/>
                <a:stretch>
                  <a:fillRect/>
                </a:stretch>
              </p:blipFill>
              <p:spPr>
                <a:xfrm>
                  <a:off x="7144395" y="2986848"/>
                  <a:ext cx="198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5E65CF5E-A438-C855-FA67-44269B315C5E}"/>
                    </a:ext>
                  </a:extLst>
                </p14:cNvPr>
                <p14:cNvContentPartPr/>
                <p14:nvPr/>
              </p14:nvContentPartPr>
              <p14:xfrm>
                <a:off x="7237275" y="2818728"/>
                <a:ext cx="42120" cy="219240"/>
              </p14:xfrm>
            </p:contentPart>
          </mc:Choice>
          <mc:Fallback xmlns="">
            <p:pic>
              <p:nvPicPr>
                <p:cNvPr id="33" name="Ink 32">
                  <a:extLst>
                    <a:ext uri="{FF2B5EF4-FFF2-40B4-BE49-F238E27FC236}">
                      <a16:creationId xmlns:a16="http://schemas.microsoft.com/office/drawing/2014/main" id="{5E65CF5E-A438-C855-FA67-44269B315C5E}"/>
                    </a:ext>
                  </a:extLst>
                </p:cNvPr>
                <p:cNvPicPr/>
                <p:nvPr/>
              </p:nvPicPr>
              <p:blipFill>
                <a:blip r:embed="rId23"/>
                <a:stretch>
                  <a:fillRect/>
                </a:stretch>
              </p:blipFill>
              <p:spPr>
                <a:xfrm>
                  <a:off x="7228635" y="2809728"/>
                  <a:ext cx="597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6" name="Ink 35">
                  <a:extLst>
                    <a:ext uri="{FF2B5EF4-FFF2-40B4-BE49-F238E27FC236}">
                      <a16:creationId xmlns:a16="http://schemas.microsoft.com/office/drawing/2014/main" id="{3C92E962-952A-8C42-3413-3C37E7C16647}"/>
                    </a:ext>
                  </a:extLst>
                </p14:cNvPr>
                <p14:cNvContentPartPr/>
                <p14:nvPr/>
              </p14:nvContentPartPr>
              <p14:xfrm>
                <a:off x="7264995" y="2839968"/>
                <a:ext cx="188280" cy="39240"/>
              </p14:xfrm>
            </p:contentPart>
          </mc:Choice>
          <mc:Fallback xmlns="">
            <p:pic>
              <p:nvPicPr>
                <p:cNvPr id="36" name="Ink 35">
                  <a:extLst>
                    <a:ext uri="{FF2B5EF4-FFF2-40B4-BE49-F238E27FC236}">
                      <a16:creationId xmlns:a16="http://schemas.microsoft.com/office/drawing/2014/main" id="{3C92E962-952A-8C42-3413-3C37E7C16647}"/>
                    </a:ext>
                  </a:extLst>
                </p:cNvPr>
                <p:cNvPicPr/>
                <p:nvPr/>
              </p:nvPicPr>
              <p:blipFill>
                <a:blip r:embed="rId25"/>
                <a:stretch>
                  <a:fillRect/>
                </a:stretch>
              </p:blipFill>
              <p:spPr>
                <a:xfrm>
                  <a:off x="7255995" y="2831328"/>
                  <a:ext cx="20592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7" name="Ink 36">
                  <a:extLst>
                    <a:ext uri="{FF2B5EF4-FFF2-40B4-BE49-F238E27FC236}">
                      <a16:creationId xmlns:a16="http://schemas.microsoft.com/office/drawing/2014/main" id="{E69D0840-A41F-2FCC-2E51-CAB940A7995E}"/>
                    </a:ext>
                  </a:extLst>
                </p14:cNvPr>
                <p14:cNvContentPartPr/>
                <p14:nvPr/>
              </p14:nvContentPartPr>
              <p14:xfrm>
                <a:off x="7863675" y="4811328"/>
                <a:ext cx="25920" cy="23040"/>
              </p14:xfrm>
            </p:contentPart>
          </mc:Choice>
          <mc:Fallback xmlns="">
            <p:pic>
              <p:nvPicPr>
                <p:cNvPr id="37" name="Ink 36">
                  <a:extLst>
                    <a:ext uri="{FF2B5EF4-FFF2-40B4-BE49-F238E27FC236}">
                      <a16:creationId xmlns:a16="http://schemas.microsoft.com/office/drawing/2014/main" id="{E69D0840-A41F-2FCC-2E51-CAB940A7995E}"/>
                    </a:ext>
                  </a:extLst>
                </p:cNvPr>
                <p:cNvPicPr/>
                <p:nvPr/>
              </p:nvPicPr>
              <p:blipFill>
                <a:blip r:embed="rId27"/>
                <a:stretch>
                  <a:fillRect/>
                </a:stretch>
              </p:blipFill>
              <p:spPr>
                <a:xfrm>
                  <a:off x="7854675" y="4802688"/>
                  <a:ext cx="435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8" name="Ink 37">
                  <a:extLst>
                    <a:ext uri="{FF2B5EF4-FFF2-40B4-BE49-F238E27FC236}">
                      <a16:creationId xmlns:a16="http://schemas.microsoft.com/office/drawing/2014/main" id="{87FD1313-DB0C-54C7-B67F-34850C6B8AF9}"/>
                    </a:ext>
                  </a:extLst>
                </p14:cNvPr>
                <p14:cNvContentPartPr/>
                <p14:nvPr/>
              </p14:nvContentPartPr>
              <p14:xfrm>
                <a:off x="7597995" y="4163688"/>
                <a:ext cx="264240" cy="666000"/>
              </p14:xfrm>
            </p:contentPart>
          </mc:Choice>
          <mc:Fallback xmlns="">
            <p:pic>
              <p:nvPicPr>
                <p:cNvPr id="38" name="Ink 37">
                  <a:extLst>
                    <a:ext uri="{FF2B5EF4-FFF2-40B4-BE49-F238E27FC236}">
                      <a16:creationId xmlns:a16="http://schemas.microsoft.com/office/drawing/2014/main" id="{87FD1313-DB0C-54C7-B67F-34850C6B8AF9}"/>
                    </a:ext>
                  </a:extLst>
                </p:cNvPr>
                <p:cNvPicPr/>
                <p:nvPr/>
              </p:nvPicPr>
              <p:blipFill>
                <a:blip r:embed="rId29"/>
                <a:stretch>
                  <a:fillRect/>
                </a:stretch>
              </p:blipFill>
              <p:spPr>
                <a:xfrm>
                  <a:off x="7588995" y="4154688"/>
                  <a:ext cx="281880" cy="683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9" name="Ink 38">
                  <a:extLst>
                    <a:ext uri="{FF2B5EF4-FFF2-40B4-BE49-F238E27FC236}">
                      <a16:creationId xmlns:a16="http://schemas.microsoft.com/office/drawing/2014/main" id="{1DCF4BDC-A1AA-91C5-1E98-E1072BB89C95}"/>
                    </a:ext>
                  </a:extLst>
                </p14:cNvPr>
                <p14:cNvContentPartPr/>
                <p14:nvPr/>
              </p14:nvContentPartPr>
              <p14:xfrm>
                <a:off x="7592235" y="4224168"/>
                <a:ext cx="33480" cy="56520"/>
              </p14:xfrm>
            </p:contentPart>
          </mc:Choice>
          <mc:Fallback xmlns="">
            <p:pic>
              <p:nvPicPr>
                <p:cNvPr id="39" name="Ink 38">
                  <a:extLst>
                    <a:ext uri="{FF2B5EF4-FFF2-40B4-BE49-F238E27FC236}">
                      <a16:creationId xmlns:a16="http://schemas.microsoft.com/office/drawing/2014/main" id="{1DCF4BDC-A1AA-91C5-1E98-E1072BB89C95}"/>
                    </a:ext>
                  </a:extLst>
                </p:cNvPr>
                <p:cNvPicPr/>
                <p:nvPr/>
              </p:nvPicPr>
              <p:blipFill>
                <a:blip r:embed="rId31"/>
                <a:stretch>
                  <a:fillRect/>
                </a:stretch>
              </p:blipFill>
              <p:spPr>
                <a:xfrm>
                  <a:off x="7583235" y="4215168"/>
                  <a:ext cx="5112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6BC0030D-DB60-693E-A4EE-693FBEEF511D}"/>
                    </a:ext>
                  </a:extLst>
                </p14:cNvPr>
                <p14:cNvContentPartPr/>
                <p14:nvPr/>
              </p14:nvContentPartPr>
              <p14:xfrm>
                <a:off x="7617795" y="3684888"/>
                <a:ext cx="703800" cy="543600"/>
              </p14:xfrm>
            </p:contentPart>
          </mc:Choice>
          <mc:Fallback xmlns="">
            <p:pic>
              <p:nvPicPr>
                <p:cNvPr id="42" name="Ink 41">
                  <a:extLst>
                    <a:ext uri="{FF2B5EF4-FFF2-40B4-BE49-F238E27FC236}">
                      <a16:creationId xmlns:a16="http://schemas.microsoft.com/office/drawing/2014/main" id="{6BC0030D-DB60-693E-A4EE-693FBEEF511D}"/>
                    </a:ext>
                  </a:extLst>
                </p:cNvPr>
                <p:cNvPicPr/>
                <p:nvPr/>
              </p:nvPicPr>
              <p:blipFill>
                <a:blip r:embed="rId33"/>
                <a:stretch>
                  <a:fillRect/>
                </a:stretch>
              </p:blipFill>
              <p:spPr>
                <a:xfrm>
                  <a:off x="7609155" y="3676248"/>
                  <a:ext cx="721440" cy="561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a:extLst>
                    <a:ext uri="{FF2B5EF4-FFF2-40B4-BE49-F238E27FC236}">
                      <a16:creationId xmlns:a16="http://schemas.microsoft.com/office/drawing/2014/main" id="{9FD351AF-4C6B-0467-70F6-92DAB4B971B0}"/>
                    </a:ext>
                  </a:extLst>
                </p14:cNvPr>
                <p14:cNvContentPartPr/>
                <p14:nvPr/>
              </p14:nvContentPartPr>
              <p14:xfrm>
                <a:off x="8250675" y="3614328"/>
                <a:ext cx="131040" cy="133920"/>
              </p14:xfrm>
            </p:contentPart>
          </mc:Choice>
          <mc:Fallback xmlns="">
            <p:pic>
              <p:nvPicPr>
                <p:cNvPr id="43" name="Ink 42">
                  <a:extLst>
                    <a:ext uri="{FF2B5EF4-FFF2-40B4-BE49-F238E27FC236}">
                      <a16:creationId xmlns:a16="http://schemas.microsoft.com/office/drawing/2014/main" id="{9FD351AF-4C6B-0467-70F6-92DAB4B971B0}"/>
                    </a:ext>
                  </a:extLst>
                </p:cNvPr>
                <p:cNvPicPr/>
                <p:nvPr/>
              </p:nvPicPr>
              <p:blipFill>
                <a:blip r:embed="rId35"/>
                <a:stretch>
                  <a:fillRect/>
                </a:stretch>
              </p:blipFill>
              <p:spPr>
                <a:xfrm>
                  <a:off x="8241675" y="3605688"/>
                  <a:ext cx="14868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5" name="Ink 44">
                  <a:extLst>
                    <a:ext uri="{FF2B5EF4-FFF2-40B4-BE49-F238E27FC236}">
                      <a16:creationId xmlns:a16="http://schemas.microsoft.com/office/drawing/2014/main" id="{CFDE3F16-AAE9-D449-C213-03D52FCE57B6}"/>
                    </a:ext>
                  </a:extLst>
                </p14:cNvPr>
                <p14:cNvContentPartPr/>
                <p14:nvPr/>
              </p14:nvContentPartPr>
              <p14:xfrm>
                <a:off x="7702035" y="3745008"/>
                <a:ext cx="969840" cy="1158840"/>
              </p14:xfrm>
            </p:contentPart>
          </mc:Choice>
          <mc:Fallback xmlns="">
            <p:pic>
              <p:nvPicPr>
                <p:cNvPr id="45" name="Ink 44">
                  <a:extLst>
                    <a:ext uri="{FF2B5EF4-FFF2-40B4-BE49-F238E27FC236}">
                      <a16:creationId xmlns:a16="http://schemas.microsoft.com/office/drawing/2014/main" id="{CFDE3F16-AAE9-D449-C213-03D52FCE57B6}"/>
                    </a:ext>
                  </a:extLst>
                </p:cNvPr>
                <p:cNvPicPr/>
                <p:nvPr/>
              </p:nvPicPr>
              <p:blipFill>
                <a:blip r:embed="rId37"/>
                <a:stretch>
                  <a:fillRect/>
                </a:stretch>
              </p:blipFill>
              <p:spPr>
                <a:xfrm>
                  <a:off x="7693395" y="3736368"/>
                  <a:ext cx="987480" cy="1176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6" name="Ink 45">
                  <a:extLst>
                    <a:ext uri="{FF2B5EF4-FFF2-40B4-BE49-F238E27FC236}">
                      <a16:creationId xmlns:a16="http://schemas.microsoft.com/office/drawing/2014/main" id="{48B27DEC-3B09-0934-05E3-9DCB4D27E0BD}"/>
                    </a:ext>
                  </a:extLst>
                </p14:cNvPr>
                <p14:cNvContentPartPr/>
                <p14:nvPr/>
              </p14:nvContentPartPr>
              <p14:xfrm>
                <a:off x="7696635" y="3825648"/>
                <a:ext cx="10800" cy="54720"/>
              </p14:xfrm>
            </p:contentPart>
          </mc:Choice>
          <mc:Fallback xmlns="">
            <p:pic>
              <p:nvPicPr>
                <p:cNvPr id="46" name="Ink 45">
                  <a:extLst>
                    <a:ext uri="{FF2B5EF4-FFF2-40B4-BE49-F238E27FC236}">
                      <a16:creationId xmlns:a16="http://schemas.microsoft.com/office/drawing/2014/main" id="{48B27DEC-3B09-0934-05E3-9DCB4D27E0BD}"/>
                    </a:ext>
                  </a:extLst>
                </p:cNvPr>
                <p:cNvPicPr/>
                <p:nvPr/>
              </p:nvPicPr>
              <p:blipFill>
                <a:blip r:embed="rId39"/>
                <a:stretch>
                  <a:fillRect/>
                </a:stretch>
              </p:blipFill>
              <p:spPr>
                <a:xfrm>
                  <a:off x="7687635" y="3817008"/>
                  <a:ext cx="2844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7" name="Ink 46">
                  <a:extLst>
                    <a:ext uri="{FF2B5EF4-FFF2-40B4-BE49-F238E27FC236}">
                      <a16:creationId xmlns:a16="http://schemas.microsoft.com/office/drawing/2014/main" id="{85691A3B-38CB-639C-84E3-FE886040F891}"/>
                    </a:ext>
                  </a:extLst>
                </p14:cNvPr>
                <p14:cNvContentPartPr/>
                <p14:nvPr/>
              </p14:nvContentPartPr>
              <p14:xfrm>
                <a:off x="7777995" y="3684528"/>
                <a:ext cx="170280" cy="112680"/>
              </p14:xfrm>
            </p:contentPart>
          </mc:Choice>
          <mc:Fallback xmlns="">
            <p:pic>
              <p:nvPicPr>
                <p:cNvPr id="47" name="Ink 46">
                  <a:extLst>
                    <a:ext uri="{FF2B5EF4-FFF2-40B4-BE49-F238E27FC236}">
                      <a16:creationId xmlns:a16="http://schemas.microsoft.com/office/drawing/2014/main" id="{85691A3B-38CB-639C-84E3-FE886040F891}"/>
                    </a:ext>
                  </a:extLst>
                </p:cNvPr>
                <p:cNvPicPr/>
                <p:nvPr/>
              </p:nvPicPr>
              <p:blipFill>
                <a:blip r:embed="rId41"/>
                <a:stretch>
                  <a:fillRect/>
                </a:stretch>
              </p:blipFill>
              <p:spPr>
                <a:xfrm>
                  <a:off x="7769355" y="3675888"/>
                  <a:ext cx="1879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9" name="Ink 48">
                  <a:extLst>
                    <a:ext uri="{FF2B5EF4-FFF2-40B4-BE49-F238E27FC236}">
                      <a16:creationId xmlns:a16="http://schemas.microsoft.com/office/drawing/2014/main" id="{4C1FF691-6A22-80C8-A5C8-53894BCC4289}"/>
                    </a:ext>
                  </a:extLst>
                </p14:cNvPr>
                <p14:cNvContentPartPr/>
                <p14:nvPr/>
              </p14:nvContentPartPr>
              <p14:xfrm>
                <a:off x="8111355" y="2808288"/>
                <a:ext cx="690480" cy="996120"/>
              </p14:xfrm>
            </p:contentPart>
          </mc:Choice>
          <mc:Fallback xmlns="">
            <p:pic>
              <p:nvPicPr>
                <p:cNvPr id="49" name="Ink 48">
                  <a:extLst>
                    <a:ext uri="{FF2B5EF4-FFF2-40B4-BE49-F238E27FC236}">
                      <a16:creationId xmlns:a16="http://schemas.microsoft.com/office/drawing/2014/main" id="{4C1FF691-6A22-80C8-A5C8-53894BCC4289}"/>
                    </a:ext>
                  </a:extLst>
                </p:cNvPr>
                <p:cNvPicPr/>
                <p:nvPr/>
              </p:nvPicPr>
              <p:blipFill>
                <a:blip r:embed="rId43"/>
                <a:stretch>
                  <a:fillRect/>
                </a:stretch>
              </p:blipFill>
              <p:spPr>
                <a:xfrm>
                  <a:off x="8102355" y="2799648"/>
                  <a:ext cx="708120" cy="1013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0" name="Ink 49">
                  <a:extLst>
                    <a:ext uri="{FF2B5EF4-FFF2-40B4-BE49-F238E27FC236}">
                      <a16:creationId xmlns:a16="http://schemas.microsoft.com/office/drawing/2014/main" id="{5DAB6348-3418-824C-7145-D9133331F5E8}"/>
                    </a:ext>
                  </a:extLst>
                </p14:cNvPr>
                <p14:cNvContentPartPr/>
                <p14:nvPr/>
              </p14:nvContentPartPr>
              <p14:xfrm>
                <a:off x="8489715" y="2747808"/>
                <a:ext cx="330840" cy="240840"/>
              </p14:xfrm>
            </p:contentPart>
          </mc:Choice>
          <mc:Fallback xmlns="">
            <p:pic>
              <p:nvPicPr>
                <p:cNvPr id="50" name="Ink 49">
                  <a:extLst>
                    <a:ext uri="{FF2B5EF4-FFF2-40B4-BE49-F238E27FC236}">
                      <a16:creationId xmlns:a16="http://schemas.microsoft.com/office/drawing/2014/main" id="{5DAB6348-3418-824C-7145-D9133331F5E8}"/>
                    </a:ext>
                  </a:extLst>
                </p:cNvPr>
                <p:cNvPicPr/>
                <p:nvPr/>
              </p:nvPicPr>
              <p:blipFill>
                <a:blip r:embed="rId45"/>
                <a:stretch>
                  <a:fillRect/>
                </a:stretch>
              </p:blipFill>
              <p:spPr>
                <a:xfrm>
                  <a:off x="8481075" y="2739168"/>
                  <a:ext cx="34848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1" name="Ink 50">
                  <a:extLst>
                    <a:ext uri="{FF2B5EF4-FFF2-40B4-BE49-F238E27FC236}">
                      <a16:creationId xmlns:a16="http://schemas.microsoft.com/office/drawing/2014/main" id="{4B2BCD61-777E-A494-9D0E-05B74B83ACC4}"/>
                    </a:ext>
                  </a:extLst>
                </p14:cNvPr>
                <p14:cNvContentPartPr/>
                <p14:nvPr/>
              </p14:nvContentPartPr>
              <p14:xfrm>
                <a:off x="7983195" y="2992608"/>
                <a:ext cx="328320" cy="328320"/>
              </p14:xfrm>
            </p:contentPart>
          </mc:Choice>
          <mc:Fallback xmlns="">
            <p:pic>
              <p:nvPicPr>
                <p:cNvPr id="51" name="Ink 50">
                  <a:extLst>
                    <a:ext uri="{FF2B5EF4-FFF2-40B4-BE49-F238E27FC236}">
                      <a16:creationId xmlns:a16="http://schemas.microsoft.com/office/drawing/2014/main" id="{4B2BCD61-777E-A494-9D0E-05B74B83ACC4}"/>
                    </a:ext>
                  </a:extLst>
                </p:cNvPr>
                <p:cNvPicPr/>
                <p:nvPr/>
              </p:nvPicPr>
              <p:blipFill>
                <a:blip r:embed="rId47"/>
                <a:stretch>
                  <a:fillRect/>
                </a:stretch>
              </p:blipFill>
              <p:spPr>
                <a:xfrm>
                  <a:off x="7974555" y="2983608"/>
                  <a:ext cx="34596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2" name="Ink 51">
                  <a:extLst>
                    <a:ext uri="{FF2B5EF4-FFF2-40B4-BE49-F238E27FC236}">
                      <a16:creationId xmlns:a16="http://schemas.microsoft.com/office/drawing/2014/main" id="{C3B578CB-7A1F-55FE-6920-C31C5053FB21}"/>
                    </a:ext>
                  </a:extLst>
                </p14:cNvPr>
                <p14:cNvContentPartPr/>
                <p14:nvPr/>
              </p14:nvContentPartPr>
              <p14:xfrm>
                <a:off x="7654875" y="3184128"/>
                <a:ext cx="315000" cy="221760"/>
              </p14:xfrm>
            </p:contentPart>
          </mc:Choice>
          <mc:Fallback xmlns="">
            <p:pic>
              <p:nvPicPr>
                <p:cNvPr id="52" name="Ink 51">
                  <a:extLst>
                    <a:ext uri="{FF2B5EF4-FFF2-40B4-BE49-F238E27FC236}">
                      <a16:creationId xmlns:a16="http://schemas.microsoft.com/office/drawing/2014/main" id="{C3B578CB-7A1F-55FE-6920-C31C5053FB21}"/>
                    </a:ext>
                  </a:extLst>
                </p:cNvPr>
                <p:cNvPicPr/>
                <p:nvPr/>
              </p:nvPicPr>
              <p:blipFill>
                <a:blip r:embed="rId49"/>
                <a:stretch>
                  <a:fillRect/>
                </a:stretch>
              </p:blipFill>
              <p:spPr>
                <a:xfrm>
                  <a:off x="7646235" y="3175128"/>
                  <a:ext cx="33264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4" name="Ink 53">
                  <a:extLst>
                    <a:ext uri="{FF2B5EF4-FFF2-40B4-BE49-F238E27FC236}">
                      <a16:creationId xmlns:a16="http://schemas.microsoft.com/office/drawing/2014/main" id="{813EB650-7A5F-50E9-0C4F-C6B080851586}"/>
                    </a:ext>
                  </a:extLst>
                </p14:cNvPr>
                <p14:cNvContentPartPr/>
                <p14:nvPr/>
              </p14:nvContentPartPr>
              <p14:xfrm>
                <a:off x="7690875" y="3193128"/>
                <a:ext cx="314280" cy="156960"/>
              </p14:xfrm>
            </p:contentPart>
          </mc:Choice>
          <mc:Fallback xmlns="">
            <p:pic>
              <p:nvPicPr>
                <p:cNvPr id="54" name="Ink 53">
                  <a:extLst>
                    <a:ext uri="{FF2B5EF4-FFF2-40B4-BE49-F238E27FC236}">
                      <a16:creationId xmlns:a16="http://schemas.microsoft.com/office/drawing/2014/main" id="{813EB650-7A5F-50E9-0C4F-C6B080851586}"/>
                    </a:ext>
                  </a:extLst>
                </p:cNvPr>
                <p:cNvPicPr/>
                <p:nvPr/>
              </p:nvPicPr>
              <p:blipFill>
                <a:blip r:embed="rId51"/>
                <a:stretch>
                  <a:fillRect/>
                </a:stretch>
              </p:blipFill>
              <p:spPr>
                <a:xfrm>
                  <a:off x="7681875" y="3184128"/>
                  <a:ext cx="331920" cy="174600"/>
                </a:xfrm>
                <a:prstGeom prst="rect">
                  <a:avLst/>
                </a:prstGeom>
              </p:spPr>
            </p:pic>
          </mc:Fallback>
        </mc:AlternateContent>
      </p:grpSp>
    </p:spTree>
    <p:extLst>
      <p:ext uri="{BB962C8B-B14F-4D97-AF65-F5344CB8AC3E}">
        <p14:creationId xmlns:p14="http://schemas.microsoft.com/office/powerpoint/2010/main" val="125100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4D84-284B-9436-42B9-DBD317052554}"/>
              </a:ext>
            </a:extLst>
          </p:cNvPr>
          <p:cNvSpPr>
            <a:spLocks noGrp="1"/>
          </p:cNvSpPr>
          <p:nvPr>
            <p:ph type="title"/>
          </p:nvPr>
        </p:nvSpPr>
        <p:spPr>
          <a:xfrm>
            <a:off x="1134480" y="160663"/>
            <a:ext cx="10515600" cy="1325563"/>
          </a:xfrm>
        </p:spPr>
        <p:txBody>
          <a:bodyPr/>
          <a:lstStyle/>
          <a:p>
            <a:r>
              <a:rPr lang="en-GB" b="1" dirty="0">
                <a:solidFill>
                  <a:schemeClr val="accent2">
                    <a:lumMod val="50000"/>
                  </a:schemeClr>
                </a:solidFill>
              </a:rPr>
              <a:t>Analysing perception-related decoherence</a:t>
            </a:r>
          </a:p>
        </p:txBody>
      </p:sp>
      <p:sp>
        <p:nvSpPr>
          <p:cNvPr id="4" name="TextBox 3">
            <a:extLst>
              <a:ext uri="{FF2B5EF4-FFF2-40B4-BE49-F238E27FC236}">
                <a16:creationId xmlns:a16="http://schemas.microsoft.com/office/drawing/2014/main" id="{4D5639DD-C726-5E12-5E78-F4DCBA6DF92D}"/>
              </a:ext>
            </a:extLst>
          </p:cNvPr>
          <p:cNvSpPr txBox="1"/>
          <p:nvPr/>
        </p:nvSpPr>
        <p:spPr>
          <a:xfrm>
            <a:off x="336510" y="1486226"/>
            <a:ext cx="11313570" cy="415498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002060"/>
                </a:solidFill>
                <a:latin typeface="Calibri" panose="020F0502020204030204"/>
              </a:rPr>
              <a:t>Related</a:t>
            </a: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lang="en-GB" sz="2400" dirty="0">
                <a:solidFill>
                  <a:srgbClr val="002060"/>
                </a:solidFill>
                <a:latin typeface="Calibri" panose="020F0502020204030204"/>
              </a:rPr>
              <a:t>questions</a:t>
            </a: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 arise in GRWP dynamical collapse models: there are some detailed analyses (e.g. Aicardi et al., Bassi et al.) but </a:t>
            </a:r>
            <a:r>
              <a:rPr lang="en-GB" sz="2400" dirty="0" err="1">
                <a:solidFill>
                  <a:srgbClr val="002060"/>
                </a:solidFill>
                <a:latin typeface="Calibri" panose="020F0502020204030204"/>
              </a:rPr>
              <a:t>i.m.o</a:t>
            </a:r>
            <a:r>
              <a:rPr lang="en-GB" sz="2400" dirty="0">
                <a:solidFill>
                  <a:srgbClr val="002060"/>
                </a:solidFill>
                <a:latin typeface="Calibri" panose="020F0502020204030204"/>
              </a:rPr>
              <a:t>. (see AK 2022) not yet complete consensus on lower bounds on collapse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lang="en-GB" sz="24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7ADE6A8-8479-7272-D5FB-A491D373714E}"/>
              </a:ext>
            </a:extLst>
          </p:cNvPr>
          <p:cNvSpPr txBox="1"/>
          <p:nvPr/>
        </p:nvSpPr>
        <p:spPr>
          <a:xfrm>
            <a:off x="164529" y="2786451"/>
            <a:ext cx="10751476" cy="3323987"/>
          </a:xfrm>
          <a:prstGeom prst="rect">
            <a:avLst/>
          </a:prstGeom>
          <a:noFill/>
        </p:spPr>
        <p:txBody>
          <a:bodyPr wrap="square">
            <a:spAutoFit/>
          </a:bodyPr>
          <a:lstStyle/>
          <a:p>
            <a:r>
              <a:rPr lang="en-GB" sz="2400" dirty="0">
                <a:solidFill>
                  <a:schemeClr val="accent6">
                    <a:lumMod val="75000"/>
                  </a:schemeClr>
                </a:solidFill>
              </a:rPr>
              <a:t>See e.g. Aicardi et al., Foundations of Physics Letters, 4(2):109-128, 1991.</a:t>
            </a:r>
          </a:p>
          <a:p>
            <a:endParaRPr lang="en-GB" sz="2400" dirty="0">
              <a:solidFill>
                <a:schemeClr val="accent6">
                  <a:lumMod val="75000"/>
                </a:schemeClr>
              </a:solidFill>
            </a:endParaRPr>
          </a:p>
          <a:p>
            <a:r>
              <a:rPr lang="en-GB" sz="2400" dirty="0" err="1">
                <a:solidFill>
                  <a:schemeClr val="accent6">
                    <a:lumMod val="75000"/>
                  </a:schemeClr>
                </a:solidFill>
              </a:rPr>
              <a:t>Bassi-Deckert-Ferialdi</a:t>
            </a:r>
            <a:r>
              <a:rPr lang="en-GB" sz="2400" dirty="0">
                <a:solidFill>
                  <a:schemeClr val="accent6">
                    <a:lumMod val="75000"/>
                  </a:schemeClr>
                </a:solidFill>
              </a:rPr>
              <a:t>. </a:t>
            </a:r>
            <a:r>
              <a:rPr lang="en-GB" sz="2400" dirty="0" err="1">
                <a:solidFill>
                  <a:schemeClr val="accent6">
                    <a:lumMod val="75000"/>
                  </a:schemeClr>
                </a:solidFill>
              </a:rPr>
              <a:t>Europhysics</a:t>
            </a:r>
            <a:r>
              <a:rPr lang="en-GB" sz="2400" dirty="0">
                <a:solidFill>
                  <a:schemeClr val="accent6">
                    <a:lumMod val="75000"/>
                  </a:schemeClr>
                </a:solidFill>
              </a:rPr>
              <a:t> Letters, 92(5):50006, 2010.</a:t>
            </a:r>
          </a:p>
          <a:p>
            <a:endParaRPr lang="en-GB" sz="2400" dirty="0">
              <a:solidFill>
                <a:schemeClr val="accent6">
                  <a:lumMod val="75000"/>
                </a:schemeClr>
              </a:solidFill>
            </a:endParaRPr>
          </a:p>
          <a:p>
            <a:r>
              <a:rPr lang="en-GB" sz="2400" dirty="0">
                <a:solidFill>
                  <a:schemeClr val="accent6">
                    <a:lumMod val="75000"/>
                  </a:schemeClr>
                </a:solidFill>
              </a:rPr>
              <a:t>AK, </a:t>
            </a:r>
            <a:r>
              <a:rPr lang="en-GB" sz="2400" i="1" dirty="0">
                <a:solidFill>
                  <a:schemeClr val="accent6">
                    <a:lumMod val="75000"/>
                  </a:schemeClr>
                </a:solidFill>
              </a:rPr>
              <a:t>Perception Constraints on Mass-Dependent Spontaneous Localization</a:t>
            </a:r>
          </a:p>
          <a:p>
            <a:r>
              <a:rPr lang="en-GB" sz="2400" dirty="0">
                <a:solidFill>
                  <a:schemeClr val="accent6">
                    <a:lumMod val="75000"/>
                  </a:schemeClr>
                </a:solidFill>
              </a:rPr>
              <a:t>arXiv:1806.10396, </a:t>
            </a:r>
          </a:p>
          <a:p>
            <a:r>
              <a:rPr lang="en-GB" sz="2400" dirty="0">
                <a:solidFill>
                  <a:schemeClr val="accent6">
                    <a:lumMod val="75000"/>
                  </a:schemeClr>
                </a:solidFill>
              </a:rPr>
              <a:t>in </a:t>
            </a:r>
            <a:r>
              <a:rPr lang="en-GB" sz="2400" i="1" dirty="0">
                <a:solidFill>
                  <a:schemeClr val="accent6">
                    <a:lumMod val="75000"/>
                  </a:schemeClr>
                </a:solidFill>
              </a:rPr>
              <a:t>Consciousness and Quantum Mechanics</a:t>
            </a:r>
            <a:r>
              <a:rPr lang="en-GB" sz="2400" dirty="0">
                <a:solidFill>
                  <a:schemeClr val="accent6">
                    <a:lumMod val="75000"/>
                  </a:schemeClr>
                </a:solidFill>
              </a:rPr>
              <a:t>, S. Gao (ed.), </a:t>
            </a:r>
          </a:p>
          <a:p>
            <a:r>
              <a:rPr lang="en-GB" sz="2400" dirty="0">
                <a:solidFill>
                  <a:schemeClr val="accent6">
                    <a:lumMod val="75000"/>
                  </a:schemeClr>
                </a:solidFill>
              </a:rPr>
              <a:t>Oxford University Press (2022).</a:t>
            </a:r>
          </a:p>
          <a:p>
            <a:endParaRPr lang="en-GB" dirty="0">
              <a:solidFill>
                <a:schemeClr val="accent6">
                  <a:lumMod val="75000"/>
                </a:schemeClr>
              </a:solidFill>
            </a:endParaRPr>
          </a:p>
        </p:txBody>
      </p:sp>
      <p:pic>
        <p:nvPicPr>
          <p:cNvPr id="3" name="Picture 2">
            <a:extLst>
              <a:ext uri="{FF2B5EF4-FFF2-40B4-BE49-F238E27FC236}">
                <a16:creationId xmlns:a16="http://schemas.microsoft.com/office/drawing/2014/main" id="{9D49FC3A-C6D9-D668-54AD-ECC78F78A555}"/>
              </a:ext>
            </a:extLst>
          </p:cNvPr>
          <p:cNvPicPr>
            <a:picLocks noChangeAspect="1"/>
          </p:cNvPicPr>
          <p:nvPr/>
        </p:nvPicPr>
        <p:blipFill>
          <a:blip r:embed="rId2"/>
          <a:stretch>
            <a:fillRect/>
          </a:stretch>
        </p:blipFill>
        <p:spPr>
          <a:xfrm>
            <a:off x="9846411" y="3322717"/>
            <a:ext cx="2236797" cy="3399932"/>
          </a:xfrm>
          <a:prstGeom prst="rect">
            <a:avLst/>
          </a:prstGeom>
        </p:spPr>
      </p:pic>
      <p:sp>
        <p:nvSpPr>
          <p:cNvPr id="6" name="TextBox 5">
            <a:extLst>
              <a:ext uri="{FF2B5EF4-FFF2-40B4-BE49-F238E27FC236}">
                <a16:creationId xmlns:a16="http://schemas.microsoft.com/office/drawing/2014/main" id="{0EB48293-290B-AC36-D0FB-D1C4719F4AB2}"/>
              </a:ext>
            </a:extLst>
          </p:cNvPr>
          <p:cNvSpPr txBox="1"/>
          <p:nvPr/>
        </p:nvSpPr>
        <p:spPr>
          <a:xfrm>
            <a:off x="651848" y="5946643"/>
            <a:ext cx="7142789" cy="830997"/>
          </a:xfrm>
          <a:prstGeom prst="rect">
            <a:avLst/>
          </a:prstGeom>
          <a:noFill/>
        </p:spPr>
        <p:txBody>
          <a:bodyPr wrap="none" rtlCol="0">
            <a:spAutoFit/>
          </a:bodyPr>
          <a:lstStyle/>
          <a:p>
            <a:pPr marL="342900" indent="-342900">
              <a:buFont typeface="Arial" panose="020B0604020202020204" pitchFamily="34" charset="0"/>
              <a:buChar char="•"/>
            </a:pPr>
            <a:r>
              <a:rPr lang="en-GB" sz="2400" dirty="0">
                <a:solidFill>
                  <a:srgbClr val="002060"/>
                </a:solidFill>
              </a:rPr>
              <a:t>Related questions also arise in </a:t>
            </a:r>
            <a:r>
              <a:rPr lang="en-GB" sz="2400" dirty="0" err="1">
                <a:solidFill>
                  <a:srgbClr val="002060"/>
                </a:solidFill>
              </a:rPr>
              <a:t>Diosi</a:t>
            </a:r>
            <a:r>
              <a:rPr lang="en-GB" sz="2400" dirty="0">
                <a:solidFill>
                  <a:srgbClr val="002060"/>
                </a:solidFill>
              </a:rPr>
              <a:t>-Penrose models:</a:t>
            </a:r>
          </a:p>
          <a:p>
            <a:r>
              <a:rPr lang="en-GB" sz="2400" dirty="0">
                <a:solidFill>
                  <a:srgbClr val="002060"/>
                </a:solidFill>
              </a:rPr>
              <a:t>      analyses would be good.</a:t>
            </a:r>
          </a:p>
        </p:txBody>
      </p:sp>
    </p:spTree>
    <p:extLst>
      <p:ext uri="{BB962C8B-B14F-4D97-AF65-F5344CB8AC3E}">
        <p14:creationId xmlns:p14="http://schemas.microsoft.com/office/powerpoint/2010/main" val="3422928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4D84-284B-9436-42B9-DBD317052554}"/>
              </a:ext>
            </a:extLst>
          </p:cNvPr>
          <p:cNvSpPr>
            <a:spLocks noGrp="1"/>
          </p:cNvSpPr>
          <p:nvPr>
            <p:ph type="title"/>
          </p:nvPr>
        </p:nvSpPr>
        <p:spPr>
          <a:xfrm>
            <a:off x="101248" y="177702"/>
            <a:ext cx="12090752" cy="1325563"/>
          </a:xfrm>
        </p:spPr>
        <p:txBody>
          <a:bodyPr/>
          <a:lstStyle/>
          <a:p>
            <a:r>
              <a:rPr lang="en-GB" b="1" dirty="0">
                <a:solidFill>
                  <a:schemeClr val="accent2">
                    <a:lumMod val="50000"/>
                  </a:schemeClr>
                </a:solidFill>
              </a:rPr>
              <a:t>Analysing perception-related decoherence: problems</a:t>
            </a:r>
          </a:p>
        </p:txBody>
      </p:sp>
      <p:sp>
        <p:nvSpPr>
          <p:cNvPr id="6" name="TextBox 5">
            <a:extLst>
              <a:ext uri="{FF2B5EF4-FFF2-40B4-BE49-F238E27FC236}">
                <a16:creationId xmlns:a16="http://schemas.microsoft.com/office/drawing/2014/main" id="{696E15E1-B73E-B3A2-46D9-55C762648845}"/>
              </a:ext>
            </a:extLst>
          </p:cNvPr>
          <p:cNvSpPr txBox="1"/>
          <p:nvPr/>
        </p:nvSpPr>
        <p:spPr>
          <a:xfrm>
            <a:off x="295333" y="1384247"/>
            <a:ext cx="11194301" cy="830997"/>
          </a:xfrm>
          <a:prstGeom prst="rect">
            <a:avLst/>
          </a:prstGeom>
          <a:noFill/>
          <a:ln>
            <a:solidFill>
              <a:schemeClr val="accent6">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All discussions of </a:t>
            </a:r>
            <a:r>
              <a:rPr lang="en-GB" sz="2400" dirty="0">
                <a:solidFill>
                  <a:schemeClr val="accent6">
                    <a:lumMod val="50000"/>
                  </a:schemeClr>
                </a:solidFill>
                <a:latin typeface="Calibri" panose="020F0502020204030204"/>
              </a:rPr>
              <a:t>perception collapse times in collapse models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are complicated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complexity of intracellular biochemistry and physics and of brain functions.</a:t>
            </a:r>
          </a:p>
        </p:txBody>
      </p:sp>
      <p:pic>
        <p:nvPicPr>
          <p:cNvPr id="3" name="Picture 2">
            <a:extLst>
              <a:ext uri="{FF2B5EF4-FFF2-40B4-BE49-F238E27FC236}">
                <a16:creationId xmlns:a16="http://schemas.microsoft.com/office/drawing/2014/main" id="{17FBDEA1-7450-5D66-1C71-617F2C3995AD}"/>
              </a:ext>
            </a:extLst>
          </p:cNvPr>
          <p:cNvPicPr>
            <a:picLocks noChangeAspect="1"/>
          </p:cNvPicPr>
          <p:nvPr/>
        </p:nvPicPr>
        <p:blipFill>
          <a:blip r:embed="rId2"/>
          <a:stretch>
            <a:fillRect/>
          </a:stretch>
        </p:blipFill>
        <p:spPr>
          <a:xfrm>
            <a:off x="239515" y="2474307"/>
            <a:ext cx="6096528" cy="3429297"/>
          </a:xfrm>
          <a:prstGeom prst="rect">
            <a:avLst/>
          </a:prstGeom>
        </p:spPr>
      </p:pic>
      <p:pic>
        <p:nvPicPr>
          <p:cNvPr id="4" name="Picture 3">
            <a:extLst>
              <a:ext uri="{FF2B5EF4-FFF2-40B4-BE49-F238E27FC236}">
                <a16:creationId xmlns:a16="http://schemas.microsoft.com/office/drawing/2014/main" id="{408C5886-303D-E445-F41A-377B8EB66974}"/>
              </a:ext>
            </a:extLst>
          </p:cNvPr>
          <p:cNvPicPr>
            <a:picLocks noChangeAspect="1"/>
          </p:cNvPicPr>
          <p:nvPr/>
        </p:nvPicPr>
        <p:blipFill>
          <a:blip r:embed="rId3"/>
          <a:stretch>
            <a:fillRect/>
          </a:stretch>
        </p:blipFill>
        <p:spPr>
          <a:xfrm>
            <a:off x="6025886" y="2474308"/>
            <a:ext cx="6096528" cy="3429297"/>
          </a:xfrm>
          <a:prstGeom prst="rect">
            <a:avLst/>
          </a:prstGeom>
        </p:spPr>
      </p:pic>
      <p:sp>
        <p:nvSpPr>
          <p:cNvPr id="5" name="Rectangle 4">
            <a:extLst>
              <a:ext uri="{FF2B5EF4-FFF2-40B4-BE49-F238E27FC236}">
                <a16:creationId xmlns:a16="http://schemas.microsoft.com/office/drawing/2014/main" id="{FCE782F9-9C6F-28DA-6F49-16A02F8DF43D}"/>
              </a:ext>
            </a:extLst>
          </p:cNvPr>
          <p:cNvSpPr/>
          <p:nvPr/>
        </p:nvSpPr>
        <p:spPr>
          <a:xfrm>
            <a:off x="161365" y="2380129"/>
            <a:ext cx="6017559" cy="352347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27C8287-29DE-14D8-AD07-13F8C804ED5C}"/>
              </a:ext>
            </a:extLst>
          </p:cNvPr>
          <p:cNvSpPr/>
          <p:nvPr/>
        </p:nvSpPr>
        <p:spPr>
          <a:xfrm>
            <a:off x="6183005" y="2380129"/>
            <a:ext cx="6017559" cy="352347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657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6E15E1-B73E-B3A2-46D9-55C762648845}"/>
              </a:ext>
            </a:extLst>
          </p:cNvPr>
          <p:cNvSpPr txBox="1"/>
          <p:nvPr/>
        </p:nvSpPr>
        <p:spPr>
          <a:xfrm>
            <a:off x="295333" y="1384247"/>
            <a:ext cx="11194301" cy="1200329"/>
          </a:xfrm>
          <a:prstGeom prst="rect">
            <a:avLst/>
          </a:prstGeom>
          <a:noFill/>
          <a:ln>
            <a:solidFill>
              <a:schemeClr val="accent6">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All discussions of </a:t>
            </a:r>
            <a:r>
              <a:rPr lang="en-GB" sz="2400" dirty="0">
                <a:solidFill>
                  <a:schemeClr val="accent6">
                    <a:lumMod val="50000"/>
                  </a:schemeClr>
                </a:solidFill>
                <a:latin typeface="Calibri" panose="020F0502020204030204"/>
              </a:rPr>
              <a:t>perception collapse times in collapse models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are complicated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complexity of intracellular biochemistry and physics and of brain functions.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cumulative decoherence as interactions propagate.</a:t>
            </a:r>
          </a:p>
        </p:txBody>
      </p:sp>
      <p:pic>
        <p:nvPicPr>
          <p:cNvPr id="3" name="Picture 2">
            <a:extLst>
              <a:ext uri="{FF2B5EF4-FFF2-40B4-BE49-F238E27FC236}">
                <a16:creationId xmlns:a16="http://schemas.microsoft.com/office/drawing/2014/main" id="{C16F8995-6ED1-7A97-6CAB-01CCEF0018F4}"/>
              </a:ext>
            </a:extLst>
          </p:cNvPr>
          <p:cNvPicPr>
            <a:picLocks noChangeAspect="1"/>
          </p:cNvPicPr>
          <p:nvPr/>
        </p:nvPicPr>
        <p:blipFill>
          <a:blip r:embed="rId2"/>
          <a:stretch>
            <a:fillRect/>
          </a:stretch>
        </p:blipFill>
        <p:spPr>
          <a:xfrm>
            <a:off x="1395001" y="3071752"/>
            <a:ext cx="6096528" cy="3429297"/>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3DA58EFC-330F-C2BA-E8C1-E5B046CB6E88}"/>
                  </a:ext>
                </a:extLst>
              </p14:cNvPr>
              <p14:cNvContentPartPr/>
              <p14:nvPr/>
            </p14:nvContentPartPr>
            <p14:xfrm>
              <a:off x="5308420" y="5460570"/>
              <a:ext cx="253440" cy="426960"/>
            </p14:xfrm>
          </p:contentPart>
        </mc:Choice>
        <mc:Fallback xmlns="">
          <p:pic>
            <p:nvPicPr>
              <p:cNvPr id="13" name="Ink 12">
                <a:extLst>
                  <a:ext uri="{FF2B5EF4-FFF2-40B4-BE49-F238E27FC236}">
                    <a16:creationId xmlns:a16="http://schemas.microsoft.com/office/drawing/2014/main" id="{3DA58EFC-330F-C2BA-E8C1-E5B046CB6E88}"/>
                  </a:ext>
                </a:extLst>
              </p:cNvPr>
              <p:cNvPicPr/>
              <p:nvPr/>
            </p:nvPicPr>
            <p:blipFill>
              <a:blip r:embed="rId4"/>
              <a:stretch>
                <a:fillRect/>
              </a:stretch>
            </p:blipFill>
            <p:spPr>
              <a:xfrm>
                <a:off x="5299780" y="5451930"/>
                <a:ext cx="271080" cy="444600"/>
              </a:xfrm>
              <a:prstGeom prst="rect">
                <a:avLst/>
              </a:prstGeom>
            </p:spPr>
          </p:pic>
        </mc:Fallback>
      </mc:AlternateContent>
      <p:grpSp>
        <p:nvGrpSpPr>
          <p:cNvPr id="19" name="Group 18">
            <a:extLst>
              <a:ext uri="{FF2B5EF4-FFF2-40B4-BE49-F238E27FC236}">
                <a16:creationId xmlns:a16="http://schemas.microsoft.com/office/drawing/2014/main" id="{BA1F142C-BFB6-9380-6E38-2B10150F5E69}"/>
              </a:ext>
            </a:extLst>
          </p:cNvPr>
          <p:cNvGrpSpPr/>
          <p:nvPr/>
        </p:nvGrpSpPr>
        <p:grpSpPr>
          <a:xfrm>
            <a:off x="4210060" y="5314770"/>
            <a:ext cx="492480" cy="692640"/>
            <a:chOff x="4210060" y="5314770"/>
            <a:chExt cx="492480" cy="692640"/>
          </a:xfrm>
        </p:grpSpPr>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35B7E3BF-E37E-9634-59DF-FD163C6B9D05}"/>
                    </a:ext>
                  </a:extLst>
                </p14:cNvPr>
                <p14:cNvContentPartPr/>
                <p14:nvPr/>
              </p14:nvContentPartPr>
              <p14:xfrm>
                <a:off x="4210060" y="5314770"/>
                <a:ext cx="245160" cy="183600"/>
              </p14:xfrm>
            </p:contentPart>
          </mc:Choice>
          <mc:Fallback xmlns="">
            <p:pic>
              <p:nvPicPr>
                <p:cNvPr id="16" name="Ink 15">
                  <a:extLst>
                    <a:ext uri="{FF2B5EF4-FFF2-40B4-BE49-F238E27FC236}">
                      <a16:creationId xmlns:a16="http://schemas.microsoft.com/office/drawing/2014/main" id="{35B7E3BF-E37E-9634-59DF-FD163C6B9D05}"/>
                    </a:ext>
                  </a:extLst>
                </p:cNvPr>
                <p:cNvPicPr/>
                <p:nvPr/>
              </p:nvPicPr>
              <p:blipFill>
                <a:blip r:embed="rId6"/>
                <a:stretch>
                  <a:fillRect/>
                </a:stretch>
              </p:blipFill>
              <p:spPr>
                <a:xfrm>
                  <a:off x="4201060" y="5306130"/>
                  <a:ext cx="26280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D713D391-8E73-C6A0-FFFC-7AD6B8BCDFFA}"/>
                    </a:ext>
                  </a:extLst>
                </p14:cNvPr>
                <p14:cNvContentPartPr/>
                <p14:nvPr/>
              </p14:nvContentPartPr>
              <p14:xfrm>
                <a:off x="4660780" y="5644890"/>
                <a:ext cx="41760" cy="275760"/>
              </p14:xfrm>
            </p:contentPart>
          </mc:Choice>
          <mc:Fallback xmlns="">
            <p:pic>
              <p:nvPicPr>
                <p:cNvPr id="17" name="Ink 16">
                  <a:extLst>
                    <a:ext uri="{FF2B5EF4-FFF2-40B4-BE49-F238E27FC236}">
                      <a16:creationId xmlns:a16="http://schemas.microsoft.com/office/drawing/2014/main" id="{D713D391-8E73-C6A0-FFFC-7AD6B8BCDFFA}"/>
                    </a:ext>
                  </a:extLst>
                </p:cNvPr>
                <p:cNvPicPr/>
                <p:nvPr/>
              </p:nvPicPr>
              <p:blipFill>
                <a:blip r:embed="rId8"/>
                <a:stretch>
                  <a:fillRect/>
                </a:stretch>
              </p:blipFill>
              <p:spPr>
                <a:xfrm>
                  <a:off x="4651780" y="5636250"/>
                  <a:ext cx="594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1EEABC95-9461-3839-A14A-DA4C427ED1EA}"/>
                    </a:ext>
                  </a:extLst>
                </p14:cNvPr>
                <p14:cNvContentPartPr/>
                <p14:nvPr/>
              </p14:nvContentPartPr>
              <p14:xfrm>
                <a:off x="4229140" y="5606730"/>
                <a:ext cx="180720" cy="400680"/>
              </p14:xfrm>
            </p:contentPart>
          </mc:Choice>
          <mc:Fallback xmlns="">
            <p:pic>
              <p:nvPicPr>
                <p:cNvPr id="18" name="Ink 17">
                  <a:extLst>
                    <a:ext uri="{FF2B5EF4-FFF2-40B4-BE49-F238E27FC236}">
                      <a16:creationId xmlns:a16="http://schemas.microsoft.com/office/drawing/2014/main" id="{1EEABC95-9461-3839-A14A-DA4C427ED1EA}"/>
                    </a:ext>
                  </a:extLst>
                </p:cNvPr>
                <p:cNvPicPr/>
                <p:nvPr/>
              </p:nvPicPr>
              <p:blipFill>
                <a:blip r:embed="rId10"/>
                <a:stretch>
                  <a:fillRect/>
                </a:stretch>
              </p:blipFill>
              <p:spPr>
                <a:xfrm>
                  <a:off x="4220140" y="5597730"/>
                  <a:ext cx="198360" cy="418320"/>
                </a:xfrm>
                <a:prstGeom prst="rect">
                  <a:avLst/>
                </a:prstGeom>
              </p:spPr>
            </p:pic>
          </mc:Fallback>
        </mc:AlternateContent>
      </p:grpSp>
      <p:grpSp>
        <p:nvGrpSpPr>
          <p:cNvPr id="21" name="Group 20">
            <a:extLst>
              <a:ext uri="{FF2B5EF4-FFF2-40B4-BE49-F238E27FC236}">
                <a16:creationId xmlns:a16="http://schemas.microsoft.com/office/drawing/2014/main" id="{EADFC4F9-8E1E-53AA-7066-A86736EBE287}"/>
              </a:ext>
            </a:extLst>
          </p:cNvPr>
          <p:cNvGrpSpPr/>
          <p:nvPr/>
        </p:nvGrpSpPr>
        <p:grpSpPr>
          <a:xfrm>
            <a:off x="3631900" y="4419450"/>
            <a:ext cx="979200" cy="675000"/>
            <a:chOff x="3631900" y="4419450"/>
            <a:chExt cx="979200" cy="675000"/>
          </a:xfrm>
        </p:grpSpPr>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8205BA89-8E12-75C4-2E16-D53702A303F0}"/>
                    </a:ext>
                  </a:extLst>
                </p14:cNvPr>
                <p14:cNvContentPartPr/>
                <p14:nvPr/>
              </p14:nvContentPartPr>
              <p14:xfrm>
                <a:off x="4260820" y="4419450"/>
                <a:ext cx="303120" cy="308520"/>
              </p14:xfrm>
            </p:contentPart>
          </mc:Choice>
          <mc:Fallback xmlns="">
            <p:pic>
              <p:nvPicPr>
                <p:cNvPr id="14" name="Ink 13">
                  <a:extLst>
                    <a:ext uri="{FF2B5EF4-FFF2-40B4-BE49-F238E27FC236}">
                      <a16:creationId xmlns:a16="http://schemas.microsoft.com/office/drawing/2014/main" id="{8205BA89-8E12-75C4-2E16-D53702A303F0}"/>
                    </a:ext>
                  </a:extLst>
                </p:cNvPr>
                <p:cNvPicPr/>
                <p:nvPr/>
              </p:nvPicPr>
              <p:blipFill>
                <a:blip r:embed="rId12"/>
                <a:stretch>
                  <a:fillRect/>
                </a:stretch>
              </p:blipFill>
              <p:spPr>
                <a:xfrm>
                  <a:off x="4251820" y="4410810"/>
                  <a:ext cx="32076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20B6CEEA-D84B-A0E1-83C3-282C6BBA48CB}"/>
                    </a:ext>
                  </a:extLst>
                </p14:cNvPr>
                <p14:cNvContentPartPr/>
                <p14:nvPr/>
              </p14:nvContentPartPr>
              <p14:xfrm>
                <a:off x="4318060" y="4911570"/>
                <a:ext cx="293040" cy="92520"/>
              </p14:xfrm>
            </p:contentPart>
          </mc:Choice>
          <mc:Fallback xmlns="">
            <p:pic>
              <p:nvPicPr>
                <p:cNvPr id="15" name="Ink 14">
                  <a:extLst>
                    <a:ext uri="{FF2B5EF4-FFF2-40B4-BE49-F238E27FC236}">
                      <a16:creationId xmlns:a16="http://schemas.microsoft.com/office/drawing/2014/main" id="{20B6CEEA-D84B-A0E1-83C3-282C6BBA48CB}"/>
                    </a:ext>
                  </a:extLst>
                </p:cNvPr>
                <p:cNvPicPr/>
                <p:nvPr/>
              </p:nvPicPr>
              <p:blipFill>
                <a:blip r:embed="rId14"/>
                <a:stretch>
                  <a:fillRect/>
                </a:stretch>
              </p:blipFill>
              <p:spPr>
                <a:xfrm>
                  <a:off x="4309060" y="4902570"/>
                  <a:ext cx="31068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8E330ABA-7B34-3078-39F2-9546C5E76884}"/>
                    </a:ext>
                  </a:extLst>
                </p14:cNvPr>
                <p14:cNvContentPartPr/>
                <p14:nvPr/>
              </p14:nvContentPartPr>
              <p14:xfrm>
                <a:off x="3631900" y="4813290"/>
                <a:ext cx="540360" cy="281160"/>
              </p14:xfrm>
            </p:contentPart>
          </mc:Choice>
          <mc:Fallback xmlns="">
            <p:pic>
              <p:nvPicPr>
                <p:cNvPr id="20" name="Ink 19">
                  <a:extLst>
                    <a:ext uri="{FF2B5EF4-FFF2-40B4-BE49-F238E27FC236}">
                      <a16:creationId xmlns:a16="http://schemas.microsoft.com/office/drawing/2014/main" id="{8E330ABA-7B34-3078-39F2-9546C5E76884}"/>
                    </a:ext>
                  </a:extLst>
                </p:cNvPr>
                <p:cNvPicPr/>
                <p:nvPr/>
              </p:nvPicPr>
              <p:blipFill>
                <a:blip r:embed="rId16"/>
                <a:stretch>
                  <a:fillRect/>
                </a:stretch>
              </p:blipFill>
              <p:spPr>
                <a:xfrm>
                  <a:off x="3623260" y="4804290"/>
                  <a:ext cx="558000" cy="298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BCDA5876-F3D8-96AB-9F96-03A167B05ECF}"/>
                  </a:ext>
                </a:extLst>
              </p14:cNvPr>
              <p14:cNvContentPartPr/>
              <p14:nvPr/>
            </p14:nvContentPartPr>
            <p14:xfrm>
              <a:off x="2984620" y="4286250"/>
              <a:ext cx="508680" cy="177480"/>
            </p14:xfrm>
          </p:contentPart>
        </mc:Choice>
        <mc:Fallback xmlns="">
          <p:pic>
            <p:nvPicPr>
              <p:cNvPr id="22" name="Ink 21">
                <a:extLst>
                  <a:ext uri="{FF2B5EF4-FFF2-40B4-BE49-F238E27FC236}">
                    <a16:creationId xmlns:a16="http://schemas.microsoft.com/office/drawing/2014/main" id="{BCDA5876-F3D8-96AB-9F96-03A167B05ECF}"/>
                  </a:ext>
                </a:extLst>
              </p:cNvPr>
              <p:cNvPicPr/>
              <p:nvPr/>
            </p:nvPicPr>
            <p:blipFill>
              <a:blip r:embed="rId18"/>
              <a:stretch>
                <a:fillRect/>
              </a:stretch>
            </p:blipFill>
            <p:spPr>
              <a:xfrm>
                <a:off x="2975620" y="4277250"/>
                <a:ext cx="526320" cy="195120"/>
              </a:xfrm>
              <a:prstGeom prst="rect">
                <a:avLst/>
              </a:prstGeom>
            </p:spPr>
          </p:pic>
        </mc:Fallback>
      </mc:AlternateContent>
      <p:grpSp>
        <p:nvGrpSpPr>
          <p:cNvPr id="25" name="Group 24">
            <a:extLst>
              <a:ext uri="{FF2B5EF4-FFF2-40B4-BE49-F238E27FC236}">
                <a16:creationId xmlns:a16="http://schemas.microsoft.com/office/drawing/2014/main" id="{99D622A9-2D88-B365-A86D-484989A9839B}"/>
              </a:ext>
            </a:extLst>
          </p:cNvPr>
          <p:cNvGrpSpPr/>
          <p:nvPr/>
        </p:nvGrpSpPr>
        <p:grpSpPr>
          <a:xfrm>
            <a:off x="2762140" y="3784410"/>
            <a:ext cx="753120" cy="318960"/>
            <a:chOff x="2762140" y="3784410"/>
            <a:chExt cx="753120" cy="318960"/>
          </a:xfrm>
        </p:grpSpPr>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B8BB834A-9271-02B1-B5CA-4F0C02FEA568}"/>
                    </a:ext>
                  </a:extLst>
                </p14:cNvPr>
                <p14:cNvContentPartPr/>
                <p14:nvPr/>
              </p14:nvContentPartPr>
              <p14:xfrm>
                <a:off x="3403660" y="3885930"/>
                <a:ext cx="111600" cy="217440"/>
              </p14:xfrm>
            </p:contentPart>
          </mc:Choice>
          <mc:Fallback xmlns="">
            <p:pic>
              <p:nvPicPr>
                <p:cNvPr id="23" name="Ink 22">
                  <a:extLst>
                    <a:ext uri="{FF2B5EF4-FFF2-40B4-BE49-F238E27FC236}">
                      <a16:creationId xmlns:a16="http://schemas.microsoft.com/office/drawing/2014/main" id="{B8BB834A-9271-02B1-B5CA-4F0C02FEA568}"/>
                    </a:ext>
                  </a:extLst>
                </p:cNvPr>
                <p:cNvPicPr/>
                <p:nvPr/>
              </p:nvPicPr>
              <p:blipFill>
                <a:blip r:embed="rId20"/>
                <a:stretch>
                  <a:fillRect/>
                </a:stretch>
              </p:blipFill>
              <p:spPr>
                <a:xfrm>
                  <a:off x="3394660" y="3876930"/>
                  <a:ext cx="1292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3BE1F592-9F32-AAC5-C17E-48A0C6DD18D9}"/>
                    </a:ext>
                  </a:extLst>
                </p14:cNvPr>
                <p14:cNvContentPartPr/>
                <p14:nvPr/>
              </p14:nvContentPartPr>
              <p14:xfrm>
                <a:off x="2762140" y="3784410"/>
                <a:ext cx="395640" cy="68040"/>
              </p14:xfrm>
            </p:contentPart>
          </mc:Choice>
          <mc:Fallback xmlns="">
            <p:pic>
              <p:nvPicPr>
                <p:cNvPr id="24" name="Ink 23">
                  <a:extLst>
                    <a:ext uri="{FF2B5EF4-FFF2-40B4-BE49-F238E27FC236}">
                      <a16:creationId xmlns:a16="http://schemas.microsoft.com/office/drawing/2014/main" id="{3BE1F592-9F32-AAC5-C17E-48A0C6DD18D9}"/>
                    </a:ext>
                  </a:extLst>
                </p:cNvPr>
                <p:cNvPicPr/>
                <p:nvPr/>
              </p:nvPicPr>
              <p:blipFill>
                <a:blip r:embed="rId22"/>
                <a:stretch>
                  <a:fillRect/>
                </a:stretch>
              </p:blipFill>
              <p:spPr>
                <a:xfrm>
                  <a:off x="2753500" y="3775410"/>
                  <a:ext cx="413280" cy="85680"/>
                </a:xfrm>
                <a:prstGeom prst="rect">
                  <a:avLst/>
                </a:prstGeom>
              </p:spPr>
            </p:pic>
          </mc:Fallback>
        </mc:AlternateContent>
      </p:grpSp>
      <p:grpSp>
        <p:nvGrpSpPr>
          <p:cNvPr id="28" name="Group 27">
            <a:extLst>
              <a:ext uri="{FF2B5EF4-FFF2-40B4-BE49-F238E27FC236}">
                <a16:creationId xmlns:a16="http://schemas.microsoft.com/office/drawing/2014/main" id="{81843C69-77E7-00A9-4653-DA6062B3834C}"/>
              </a:ext>
            </a:extLst>
          </p:cNvPr>
          <p:cNvGrpSpPr/>
          <p:nvPr/>
        </p:nvGrpSpPr>
        <p:grpSpPr>
          <a:xfrm>
            <a:off x="2317540" y="4462290"/>
            <a:ext cx="734760" cy="713160"/>
            <a:chOff x="2317540" y="4462290"/>
            <a:chExt cx="734760" cy="713160"/>
          </a:xfrm>
        </p:grpSpPr>
        <mc:AlternateContent xmlns:mc="http://schemas.openxmlformats.org/markup-compatibility/2006" xmlns:p14="http://schemas.microsoft.com/office/powerpoint/2010/main">
          <mc:Choice Requires="p14">
            <p:contentPart p14:bwMode="auto" r:id="rId23">
              <p14:nvContentPartPr>
                <p14:cNvPr id="26" name="Ink 25">
                  <a:extLst>
                    <a:ext uri="{FF2B5EF4-FFF2-40B4-BE49-F238E27FC236}">
                      <a16:creationId xmlns:a16="http://schemas.microsoft.com/office/drawing/2014/main" id="{6E0EF377-733C-5B00-85F9-4126660B9A79}"/>
                    </a:ext>
                  </a:extLst>
                </p14:cNvPr>
                <p14:cNvContentPartPr/>
                <p14:nvPr/>
              </p14:nvContentPartPr>
              <p14:xfrm>
                <a:off x="2317540" y="4462290"/>
                <a:ext cx="310320" cy="325800"/>
              </p14:xfrm>
            </p:contentPart>
          </mc:Choice>
          <mc:Fallback xmlns="">
            <p:pic>
              <p:nvPicPr>
                <p:cNvPr id="26" name="Ink 25">
                  <a:extLst>
                    <a:ext uri="{FF2B5EF4-FFF2-40B4-BE49-F238E27FC236}">
                      <a16:creationId xmlns:a16="http://schemas.microsoft.com/office/drawing/2014/main" id="{6E0EF377-733C-5B00-85F9-4126660B9A79}"/>
                    </a:ext>
                  </a:extLst>
                </p:cNvPr>
                <p:cNvPicPr/>
                <p:nvPr/>
              </p:nvPicPr>
              <p:blipFill>
                <a:blip r:embed="rId24"/>
                <a:stretch>
                  <a:fillRect/>
                </a:stretch>
              </p:blipFill>
              <p:spPr>
                <a:xfrm>
                  <a:off x="2308900" y="4453290"/>
                  <a:ext cx="32796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82FADA82-1E06-691A-D4E8-FE8A0E6E52E8}"/>
                    </a:ext>
                  </a:extLst>
                </p14:cNvPr>
                <p14:cNvContentPartPr/>
                <p14:nvPr/>
              </p14:nvContentPartPr>
              <p14:xfrm>
                <a:off x="2419060" y="4870170"/>
                <a:ext cx="633240" cy="305280"/>
              </p14:xfrm>
            </p:contentPart>
          </mc:Choice>
          <mc:Fallback xmlns="">
            <p:pic>
              <p:nvPicPr>
                <p:cNvPr id="27" name="Ink 26">
                  <a:extLst>
                    <a:ext uri="{FF2B5EF4-FFF2-40B4-BE49-F238E27FC236}">
                      <a16:creationId xmlns:a16="http://schemas.microsoft.com/office/drawing/2014/main" id="{82FADA82-1E06-691A-D4E8-FE8A0E6E52E8}"/>
                    </a:ext>
                  </a:extLst>
                </p:cNvPr>
                <p:cNvPicPr/>
                <p:nvPr/>
              </p:nvPicPr>
              <p:blipFill>
                <a:blip r:embed="rId26"/>
                <a:stretch>
                  <a:fillRect/>
                </a:stretch>
              </p:blipFill>
              <p:spPr>
                <a:xfrm>
                  <a:off x="2410060" y="4861530"/>
                  <a:ext cx="650880" cy="322920"/>
                </a:xfrm>
                <a:prstGeom prst="rect">
                  <a:avLst/>
                </a:prstGeom>
              </p:spPr>
            </p:pic>
          </mc:Fallback>
        </mc:AlternateContent>
      </p:grpSp>
      <p:grpSp>
        <p:nvGrpSpPr>
          <p:cNvPr id="31" name="Group 30">
            <a:extLst>
              <a:ext uri="{FF2B5EF4-FFF2-40B4-BE49-F238E27FC236}">
                <a16:creationId xmlns:a16="http://schemas.microsoft.com/office/drawing/2014/main" id="{9E5B857C-B525-711B-D82E-7D64C614A4F8}"/>
              </a:ext>
            </a:extLst>
          </p:cNvPr>
          <p:cNvGrpSpPr/>
          <p:nvPr/>
        </p:nvGrpSpPr>
        <p:grpSpPr>
          <a:xfrm>
            <a:off x="2171380" y="5486850"/>
            <a:ext cx="468000" cy="306720"/>
            <a:chOff x="2171380" y="5486850"/>
            <a:chExt cx="468000" cy="306720"/>
          </a:xfrm>
        </p:grpSpPr>
        <mc:AlternateContent xmlns:mc="http://schemas.openxmlformats.org/markup-compatibility/2006" xmlns:p14="http://schemas.microsoft.com/office/powerpoint/2010/main">
          <mc:Choice Requires="p14">
            <p:contentPart p14:bwMode="auto" r:id="rId27">
              <p14:nvContentPartPr>
                <p14:cNvPr id="29" name="Ink 28">
                  <a:extLst>
                    <a:ext uri="{FF2B5EF4-FFF2-40B4-BE49-F238E27FC236}">
                      <a16:creationId xmlns:a16="http://schemas.microsoft.com/office/drawing/2014/main" id="{5A8A06A2-128C-53CD-A84A-CFBC62FE3956}"/>
                    </a:ext>
                  </a:extLst>
                </p14:cNvPr>
                <p14:cNvContentPartPr/>
                <p14:nvPr/>
              </p14:nvContentPartPr>
              <p14:xfrm>
                <a:off x="2171380" y="5486850"/>
                <a:ext cx="349200" cy="133200"/>
              </p14:xfrm>
            </p:contentPart>
          </mc:Choice>
          <mc:Fallback xmlns="">
            <p:pic>
              <p:nvPicPr>
                <p:cNvPr id="29" name="Ink 28">
                  <a:extLst>
                    <a:ext uri="{FF2B5EF4-FFF2-40B4-BE49-F238E27FC236}">
                      <a16:creationId xmlns:a16="http://schemas.microsoft.com/office/drawing/2014/main" id="{5A8A06A2-128C-53CD-A84A-CFBC62FE3956}"/>
                    </a:ext>
                  </a:extLst>
                </p:cNvPr>
                <p:cNvPicPr/>
                <p:nvPr/>
              </p:nvPicPr>
              <p:blipFill>
                <a:blip r:embed="rId28"/>
                <a:stretch>
                  <a:fillRect/>
                </a:stretch>
              </p:blipFill>
              <p:spPr>
                <a:xfrm>
                  <a:off x="2162380" y="5477850"/>
                  <a:ext cx="3668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0" name="Ink 29">
                  <a:extLst>
                    <a:ext uri="{FF2B5EF4-FFF2-40B4-BE49-F238E27FC236}">
                      <a16:creationId xmlns:a16="http://schemas.microsoft.com/office/drawing/2014/main" id="{4EB08C39-4C3B-5BD8-4DFC-4B0CD9125636}"/>
                    </a:ext>
                  </a:extLst>
                </p14:cNvPr>
                <p14:cNvContentPartPr/>
                <p14:nvPr/>
              </p14:nvContentPartPr>
              <p14:xfrm>
                <a:off x="2622460" y="5694570"/>
                <a:ext cx="16920" cy="99000"/>
              </p14:xfrm>
            </p:contentPart>
          </mc:Choice>
          <mc:Fallback xmlns="">
            <p:pic>
              <p:nvPicPr>
                <p:cNvPr id="30" name="Ink 29">
                  <a:extLst>
                    <a:ext uri="{FF2B5EF4-FFF2-40B4-BE49-F238E27FC236}">
                      <a16:creationId xmlns:a16="http://schemas.microsoft.com/office/drawing/2014/main" id="{4EB08C39-4C3B-5BD8-4DFC-4B0CD9125636}"/>
                    </a:ext>
                  </a:extLst>
                </p:cNvPr>
                <p:cNvPicPr/>
                <p:nvPr/>
              </p:nvPicPr>
              <p:blipFill>
                <a:blip r:embed="rId30"/>
                <a:stretch>
                  <a:fillRect/>
                </a:stretch>
              </p:blipFill>
              <p:spPr>
                <a:xfrm>
                  <a:off x="2613820" y="5685570"/>
                  <a:ext cx="34560" cy="116640"/>
                </a:xfrm>
                <a:prstGeom prst="rect">
                  <a:avLst/>
                </a:prstGeom>
              </p:spPr>
            </p:pic>
          </mc:Fallback>
        </mc:AlternateContent>
      </p:grpSp>
      <p:cxnSp>
        <p:nvCxnSpPr>
          <p:cNvPr id="33" name="Connector: Curved 32">
            <a:extLst>
              <a:ext uri="{FF2B5EF4-FFF2-40B4-BE49-F238E27FC236}">
                <a16:creationId xmlns:a16="http://schemas.microsoft.com/office/drawing/2014/main" id="{DB2823F6-EFBE-D6AA-5154-1A185F00BD5C}"/>
              </a:ext>
            </a:extLst>
          </p:cNvPr>
          <p:cNvCxnSpPr/>
          <p:nvPr/>
        </p:nvCxnSpPr>
        <p:spPr>
          <a:xfrm flipV="1">
            <a:off x="457200" y="5073930"/>
            <a:ext cx="1263650" cy="54612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01FBAA62-E6A2-3DAE-3D4F-3C28BBB1F42D}"/>
              </a:ext>
            </a:extLst>
          </p:cNvPr>
          <p:cNvCxnSpPr/>
          <p:nvPr/>
        </p:nvCxnSpPr>
        <p:spPr>
          <a:xfrm flipV="1">
            <a:off x="6159420" y="3071752"/>
            <a:ext cx="1263650" cy="54612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8A659251-E6C6-0205-3074-FB7EED4F63F1}"/>
              </a:ext>
            </a:extLst>
          </p:cNvPr>
          <p:cNvCxnSpPr/>
          <p:nvPr/>
        </p:nvCxnSpPr>
        <p:spPr>
          <a:xfrm flipV="1">
            <a:off x="6622929" y="4731030"/>
            <a:ext cx="1263650" cy="54612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D8F8523D-920D-F2DD-14FD-316362AA4F96}"/>
              </a:ext>
            </a:extLst>
          </p:cNvPr>
          <p:cNvCxnSpPr/>
          <p:nvPr/>
        </p:nvCxnSpPr>
        <p:spPr>
          <a:xfrm flipV="1">
            <a:off x="6950008" y="5461290"/>
            <a:ext cx="1263650" cy="546120"/>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3A6C032C-2D3C-D29C-A285-B9784AF47017}"/>
                  </a:ext>
                </a:extLst>
              </p14:cNvPr>
              <p14:cNvContentPartPr/>
              <p14:nvPr/>
            </p14:nvContentPartPr>
            <p14:xfrm>
              <a:off x="8729115" y="4708008"/>
              <a:ext cx="360" cy="360"/>
            </p14:xfrm>
          </p:contentPart>
        </mc:Choice>
        <mc:Fallback xmlns="">
          <p:pic>
            <p:nvPicPr>
              <p:cNvPr id="37" name="Ink 36">
                <a:extLst>
                  <a:ext uri="{FF2B5EF4-FFF2-40B4-BE49-F238E27FC236}">
                    <a16:creationId xmlns:a16="http://schemas.microsoft.com/office/drawing/2014/main" id="{3A6C032C-2D3C-D29C-A285-B9784AF47017}"/>
                  </a:ext>
                </a:extLst>
              </p:cNvPr>
              <p:cNvPicPr/>
              <p:nvPr/>
            </p:nvPicPr>
            <p:blipFill>
              <a:blip r:embed="rId32"/>
              <a:stretch>
                <a:fillRect/>
              </a:stretch>
            </p:blipFill>
            <p:spPr>
              <a:xfrm>
                <a:off x="8720475" y="4699008"/>
                <a:ext cx="18000" cy="18000"/>
              </a:xfrm>
              <a:prstGeom prst="rect">
                <a:avLst/>
              </a:prstGeom>
            </p:spPr>
          </p:pic>
        </mc:Fallback>
      </mc:AlternateContent>
      <p:grpSp>
        <p:nvGrpSpPr>
          <p:cNvPr id="43" name="Group 42">
            <a:extLst>
              <a:ext uri="{FF2B5EF4-FFF2-40B4-BE49-F238E27FC236}">
                <a16:creationId xmlns:a16="http://schemas.microsoft.com/office/drawing/2014/main" id="{8C2F8621-5FA2-FCCC-F3A9-39382BAC078B}"/>
              </a:ext>
            </a:extLst>
          </p:cNvPr>
          <p:cNvGrpSpPr/>
          <p:nvPr/>
        </p:nvGrpSpPr>
        <p:grpSpPr>
          <a:xfrm>
            <a:off x="5009980" y="3671928"/>
            <a:ext cx="1522775" cy="1402002"/>
            <a:chOff x="5009980" y="3671928"/>
            <a:chExt cx="1522775" cy="1402002"/>
          </a:xfrm>
        </p:grpSpPr>
        <mc:AlternateContent xmlns:mc="http://schemas.openxmlformats.org/markup-compatibility/2006" xmlns:p14="http://schemas.microsoft.com/office/powerpoint/2010/main">
          <mc:Choice Requires="p14">
            <p:contentPart p14:bwMode="auto" r:id="rId33">
              <p14:nvContentPartPr>
                <p14:cNvPr id="4" name="Ink 3">
                  <a:extLst>
                    <a:ext uri="{FF2B5EF4-FFF2-40B4-BE49-F238E27FC236}">
                      <a16:creationId xmlns:a16="http://schemas.microsoft.com/office/drawing/2014/main" id="{B9137EC0-FA39-412E-BDAB-41564BC7A192}"/>
                    </a:ext>
                  </a:extLst>
                </p14:cNvPr>
                <p14:cNvContentPartPr/>
                <p14:nvPr/>
              </p14:nvContentPartPr>
              <p14:xfrm>
                <a:off x="5022580" y="3964410"/>
                <a:ext cx="160200" cy="194760"/>
              </p14:xfrm>
            </p:contentPart>
          </mc:Choice>
          <mc:Fallback xmlns="">
            <p:pic>
              <p:nvPicPr>
                <p:cNvPr id="4" name="Ink 3">
                  <a:extLst>
                    <a:ext uri="{FF2B5EF4-FFF2-40B4-BE49-F238E27FC236}">
                      <a16:creationId xmlns:a16="http://schemas.microsoft.com/office/drawing/2014/main" id="{B9137EC0-FA39-412E-BDAB-41564BC7A192}"/>
                    </a:ext>
                  </a:extLst>
                </p:cNvPr>
                <p:cNvPicPr/>
                <p:nvPr/>
              </p:nvPicPr>
              <p:blipFill>
                <a:blip r:embed="rId34"/>
                <a:stretch>
                  <a:fillRect/>
                </a:stretch>
              </p:blipFill>
              <p:spPr>
                <a:xfrm>
                  <a:off x="5013580" y="3955410"/>
                  <a:ext cx="17784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 name="Ink 4">
                  <a:extLst>
                    <a:ext uri="{FF2B5EF4-FFF2-40B4-BE49-F238E27FC236}">
                      <a16:creationId xmlns:a16="http://schemas.microsoft.com/office/drawing/2014/main" id="{54A53801-FD0C-0B64-B58B-0B99911A97B3}"/>
                    </a:ext>
                  </a:extLst>
                </p14:cNvPr>
                <p14:cNvContentPartPr/>
                <p14:nvPr/>
              </p14:nvContentPartPr>
              <p14:xfrm>
                <a:off x="5009980" y="4260690"/>
                <a:ext cx="538200" cy="469440"/>
              </p14:xfrm>
            </p:contentPart>
          </mc:Choice>
          <mc:Fallback xmlns="">
            <p:pic>
              <p:nvPicPr>
                <p:cNvPr id="5" name="Ink 4">
                  <a:extLst>
                    <a:ext uri="{FF2B5EF4-FFF2-40B4-BE49-F238E27FC236}">
                      <a16:creationId xmlns:a16="http://schemas.microsoft.com/office/drawing/2014/main" id="{54A53801-FD0C-0B64-B58B-0B99911A97B3}"/>
                    </a:ext>
                  </a:extLst>
                </p:cNvPr>
                <p:cNvPicPr/>
                <p:nvPr/>
              </p:nvPicPr>
              <p:blipFill>
                <a:blip r:embed="rId36"/>
                <a:stretch>
                  <a:fillRect/>
                </a:stretch>
              </p:blipFill>
              <p:spPr>
                <a:xfrm>
                  <a:off x="5001340" y="4252050"/>
                  <a:ext cx="555840" cy="487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 name="Ink 8">
                  <a:extLst>
                    <a:ext uri="{FF2B5EF4-FFF2-40B4-BE49-F238E27FC236}">
                      <a16:creationId xmlns:a16="http://schemas.microsoft.com/office/drawing/2014/main" id="{E5531C8F-EF1E-FF88-2D6A-76AAB6CC0D54}"/>
                    </a:ext>
                  </a:extLst>
                </p14:cNvPr>
                <p14:cNvContentPartPr/>
                <p14:nvPr/>
              </p14:nvContentPartPr>
              <p14:xfrm>
                <a:off x="5651500" y="4392450"/>
                <a:ext cx="150480" cy="110160"/>
              </p14:xfrm>
            </p:contentPart>
          </mc:Choice>
          <mc:Fallback xmlns="">
            <p:pic>
              <p:nvPicPr>
                <p:cNvPr id="9" name="Ink 8">
                  <a:extLst>
                    <a:ext uri="{FF2B5EF4-FFF2-40B4-BE49-F238E27FC236}">
                      <a16:creationId xmlns:a16="http://schemas.microsoft.com/office/drawing/2014/main" id="{E5531C8F-EF1E-FF88-2D6A-76AAB6CC0D54}"/>
                    </a:ext>
                  </a:extLst>
                </p:cNvPr>
                <p:cNvPicPr/>
                <p:nvPr/>
              </p:nvPicPr>
              <p:blipFill>
                <a:blip r:embed="rId38"/>
                <a:stretch>
                  <a:fillRect/>
                </a:stretch>
              </p:blipFill>
              <p:spPr>
                <a:xfrm>
                  <a:off x="5642500" y="4383810"/>
                  <a:ext cx="168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0" name="Ink 9">
                  <a:extLst>
                    <a:ext uri="{FF2B5EF4-FFF2-40B4-BE49-F238E27FC236}">
                      <a16:creationId xmlns:a16="http://schemas.microsoft.com/office/drawing/2014/main" id="{65FE0436-3906-299E-054C-D915BD7FABAF}"/>
                    </a:ext>
                  </a:extLst>
                </p14:cNvPr>
                <p14:cNvContentPartPr/>
                <p14:nvPr/>
              </p14:nvContentPartPr>
              <p14:xfrm>
                <a:off x="5594260" y="4616370"/>
                <a:ext cx="255960" cy="401760"/>
              </p14:xfrm>
            </p:contentPart>
          </mc:Choice>
          <mc:Fallback xmlns="">
            <p:pic>
              <p:nvPicPr>
                <p:cNvPr id="10" name="Ink 9">
                  <a:extLst>
                    <a:ext uri="{FF2B5EF4-FFF2-40B4-BE49-F238E27FC236}">
                      <a16:creationId xmlns:a16="http://schemas.microsoft.com/office/drawing/2014/main" id="{65FE0436-3906-299E-054C-D915BD7FABAF}"/>
                    </a:ext>
                  </a:extLst>
                </p:cNvPr>
                <p:cNvPicPr/>
                <p:nvPr/>
              </p:nvPicPr>
              <p:blipFill>
                <a:blip r:embed="rId40"/>
                <a:stretch>
                  <a:fillRect/>
                </a:stretch>
              </p:blipFill>
              <p:spPr>
                <a:xfrm>
                  <a:off x="5585260" y="4607730"/>
                  <a:ext cx="273600" cy="419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1" name="Ink 10">
                  <a:extLst>
                    <a:ext uri="{FF2B5EF4-FFF2-40B4-BE49-F238E27FC236}">
                      <a16:creationId xmlns:a16="http://schemas.microsoft.com/office/drawing/2014/main" id="{8D9CE42F-C323-9E18-DE57-B4F24DF83DB7}"/>
                    </a:ext>
                  </a:extLst>
                </p14:cNvPr>
                <p14:cNvContentPartPr/>
                <p14:nvPr/>
              </p14:nvContentPartPr>
              <p14:xfrm>
                <a:off x="5408860" y="4793850"/>
                <a:ext cx="90360" cy="280080"/>
              </p14:xfrm>
            </p:contentPart>
          </mc:Choice>
          <mc:Fallback xmlns="">
            <p:pic>
              <p:nvPicPr>
                <p:cNvPr id="11" name="Ink 10">
                  <a:extLst>
                    <a:ext uri="{FF2B5EF4-FFF2-40B4-BE49-F238E27FC236}">
                      <a16:creationId xmlns:a16="http://schemas.microsoft.com/office/drawing/2014/main" id="{8D9CE42F-C323-9E18-DE57-B4F24DF83DB7}"/>
                    </a:ext>
                  </a:extLst>
                </p:cNvPr>
                <p:cNvPicPr/>
                <p:nvPr/>
              </p:nvPicPr>
              <p:blipFill>
                <a:blip r:embed="rId42"/>
                <a:stretch>
                  <a:fillRect/>
                </a:stretch>
              </p:blipFill>
              <p:spPr>
                <a:xfrm>
                  <a:off x="5400220" y="4785210"/>
                  <a:ext cx="1080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8" name="Ink 37">
                  <a:extLst>
                    <a:ext uri="{FF2B5EF4-FFF2-40B4-BE49-F238E27FC236}">
                      <a16:creationId xmlns:a16="http://schemas.microsoft.com/office/drawing/2014/main" id="{9A705008-ED3B-1BAE-C334-F93B419BAF90}"/>
                    </a:ext>
                  </a:extLst>
                </p14:cNvPr>
                <p14:cNvContentPartPr/>
                <p14:nvPr/>
              </p14:nvContentPartPr>
              <p14:xfrm>
                <a:off x="6093915" y="4304808"/>
                <a:ext cx="189720" cy="127440"/>
              </p14:xfrm>
            </p:contentPart>
          </mc:Choice>
          <mc:Fallback xmlns="">
            <p:pic>
              <p:nvPicPr>
                <p:cNvPr id="38" name="Ink 37">
                  <a:extLst>
                    <a:ext uri="{FF2B5EF4-FFF2-40B4-BE49-F238E27FC236}">
                      <a16:creationId xmlns:a16="http://schemas.microsoft.com/office/drawing/2014/main" id="{9A705008-ED3B-1BAE-C334-F93B419BAF90}"/>
                    </a:ext>
                  </a:extLst>
                </p:cNvPr>
                <p:cNvPicPr/>
                <p:nvPr/>
              </p:nvPicPr>
              <p:blipFill>
                <a:blip r:embed="rId44"/>
                <a:stretch>
                  <a:fillRect/>
                </a:stretch>
              </p:blipFill>
              <p:spPr>
                <a:xfrm>
                  <a:off x="6085275" y="4295808"/>
                  <a:ext cx="20736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9" name="Ink 38">
                  <a:extLst>
                    <a:ext uri="{FF2B5EF4-FFF2-40B4-BE49-F238E27FC236}">
                      <a16:creationId xmlns:a16="http://schemas.microsoft.com/office/drawing/2014/main" id="{344BB332-9B16-3CF4-FB7D-476FF2D1065E}"/>
                    </a:ext>
                  </a:extLst>
                </p14:cNvPr>
                <p14:cNvContentPartPr/>
                <p14:nvPr/>
              </p14:nvContentPartPr>
              <p14:xfrm>
                <a:off x="6110835" y="3912048"/>
                <a:ext cx="421920" cy="272160"/>
              </p14:xfrm>
            </p:contentPart>
          </mc:Choice>
          <mc:Fallback xmlns="">
            <p:pic>
              <p:nvPicPr>
                <p:cNvPr id="39" name="Ink 38">
                  <a:extLst>
                    <a:ext uri="{FF2B5EF4-FFF2-40B4-BE49-F238E27FC236}">
                      <a16:creationId xmlns:a16="http://schemas.microsoft.com/office/drawing/2014/main" id="{344BB332-9B16-3CF4-FB7D-476FF2D1065E}"/>
                    </a:ext>
                  </a:extLst>
                </p:cNvPr>
                <p:cNvPicPr/>
                <p:nvPr/>
              </p:nvPicPr>
              <p:blipFill>
                <a:blip r:embed="rId46"/>
                <a:stretch>
                  <a:fillRect/>
                </a:stretch>
              </p:blipFill>
              <p:spPr>
                <a:xfrm>
                  <a:off x="6101835" y="3903048"/>
                  <a:ext cx="43956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1" name="Ink 40">
                  <a:extLst>
                    <a:ext uri="{FF2B5EF4-FFF2-40B4-BE49-F238E27FC236}">
                      <a16:creationId xmlns:a16="http://schemas.microsoft.com/office/drawing/2014/main" id="{F5826CE4-10F0-88A8-574E-18271BC648F1}"/>
                    </a:ext>
                  </a:extLst>
                </p14:cNvPr>
                <p14:cNvContentPartPr/>
                <p14:nvPr/>
              </p14:nvContentPartPr>
              <p14:xfrm>
                <a:off x="5571555" y="3692088"/>
                <a:ext cx="306000" cy="192600"/>
              </p14:xfrm>
            </p:contentPart>
          </mc:Choice>
          <mc:Fallback xmlns="">
            <p:pic>
              <p:nvPicPr>
                <p:cNvPr id="41" name="Ink 40">
                  <a:extLst>
                    <a:ext uri="{FF2B5EF4-FFF2-40B4-BE49-F238E27FC236}">
                      <a16:creationId xmlns:a16="http://schemas.microsoft.com/office/drawing/2014/main" id="{F5826CE4-10F0-88A8-574E-18271BC648F1}"/>
                    </a:ext>
                  </a:extLst>
                </p:cNvPr>
                <p:cNvPicPr/>
                <p:nvPr/>
              </p:nvPicPr>
              <p:blipFill>
                <a:blip r:embed="rId48"/>
                <a:stretch>
                  <a:fillRect/>
                </a:stretch>
              </p:blipFill>
              <p:spPr>
                <a:xfrm>
                  <a:off x="5562915" y="3683088"/>
                  <a:ext cx="32364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2" name="Ink 41">
                  <a:extLst>
                    <a:ext uri="{FF2B5EF4-FFF2-40B4-BE49-F238E27FC236}">
                      <a16:creationId xmlns:a16="http://schemas.microsoft.com/office/drawing/2014/main" id="{55BA574F-AC5A-3D91-47FC-1094309BBD89}"/>
                    </a:ext>
                  </a:extLst>
                </p14:cNvPr>
                <p14:cNvContentPartPr/>
                <p14:nvPr/>
              </p14:nvContentPartPr>
              <p14:xfrm>
                <a:off x="5847315" y="3671928"/>
                <a:ext cx="150480" cy="429120"/>
              </p14:xfrm>
            </p:contentPart>
          </mc:Choice>
          <mc:Fallback xmlns="">
            <p:pic>
              <p:nvPicPr>
                <p:cNvPr id="42" name="Ink 41">
                  <a:extLst>
                    <a:ext uri="{FF2B5EF4-FFF2-40B4-BE49-F238E27FC236}">
                      <a16:creationId xmlns:a16="http://schemas.microsoft.com/office/drawing/2014/main" id="{55BA574F-AC5A-3D91-47FC-1094309BBD89}"/>
                    </a:ext>
                  </a:extLst>
                </p:cNvPr>
                <p:cNvPicPr/>
                <p:nvPr/>
              </p:nvPicPr>
              <p:blipFill>
                <a:blip r:embed="rId50"/>
                <a:stretch>
                  <a:fillRect/>
                </a:stretch>
              </p:blipFill>
              <p:spPr>
                <a:xfrm>
                  <a:off x="5838315" y="3662928"/>
                  <a:ext cx="168120" cy="446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1">
            <p14:nvContentPartPr>
              <p14:cNvPr id="44" name="Ink 43">
                <a:extLst>
                  <a:ext uri="{FF2B5EF4-FFF2-40B4-BE49-F238E27FC236}">
                    <a16:creationId xmlns:a16="http://schemas.microsoft.com/office/drawing/2014/main" id="{53EA6437-47F4-79AF-DE9F-06E564199689}"/>
                  </a:ext>
                </a:extLst>
              </p14:cNvPr>
              <p14:cNvContentPartPr/>
              <p14:nvPr/>
            </p14:nvContentPartPr>
            <p14:xfrm>
              <a:off x="4165035" y="3714048"/>
              <a:ext cx="106560" cy="411840"/>
            </p14:xfrm>
          </p:contentPart>
        </mc:Choice>
        <mc:Fallback xmlns="">
          <p:pic>
            <p:nvPicPr>
              <p:cNvPr id="44" name="Ink 43">
                <a:extLst>
                  <a:ext uri="{FF2B5EF4-FFF2-40B4-BE49-F238E27FC236}">
                    <a16:creationId xmlns:a16="http://schemas.microsoft.com/office/drawing/2014/main" id="{53EA6437-47F4-79AF-DE9F-06E564199689}"/>
                  </a:ext>
                </a:extLst>
              </p:cNvPr>
              <p:cNvPicPr/>
              <p:nvPr/>
            </p:nvPicPr>
            <p:blipFill>
              <a:blip r:embed="rId52"/>
              <a:stretch>
                <a:fillRect/>
              </a:stretch>
            </p:blipFill>
            <p:spPr>
              <a:xfrm>
                <a:off x="4156395" y="3705408"/>
                <a:ext cx="124200" cy="429480"/>
              </a:xfrm>
              <a:prstGeom prst="rect">
                <a:avLst/>
              </a:prstGeom>
            </p:spPr>
          </p:pic>
        </mc:Fallback>
      </mc:AlternateContent>
      <p:grpSp>
        <p:nvGrpSpPr>
          <p:cNvPr id="49" name="Group 48">
            <a:extLst>
              <a:ext uri="{FF2B5EF4-FFF2-40B4-BE49-F238E27FC236}">
                <a16:creationId xmlns:a16="http://schemas.microsoft.com/office/drawing/2014/main" id="{F60C91D2-2F9F-6C82-76C9-8C270C031084}"/>
              </a:ext>
            </a:extLst>
          </p:cNvPr>
          <p:cNvGrpSpPr/>
          <p:nvPr/>
        </p:nvGrpSpPr>
        <p:grpSpPr>
          <a:xfrm>
            <a:off x="6018315" y="5309928"/>
            <a:ext cx="674640" cy="426600"/>
            <a:chOff x="6018315" y="5309928"/>
            <a:chExt cx="674640" cy="426600"/>
          </a:xfrm>
        </p:grpSpPr>
        <mc:AlternateContent xmlns:mc="http://schemas.openxmlformats.org/markup-compatibility/2006" xmlns:p14="http://schemas.microsoft.com/office/powerpoint/2010/main">
          <mc:Choice Requires="p14">
            <p:contentPart p14:bwMode="auto" r:id="rId53">
              <p14:nvContentPartPr>
                <p14:cNvPr id="45" name="Ink 44">
                  <a:extLst>
                    <a:ext uri="{FF2B5EF4-FFF2-40B4-BE49-F238E27FC236}">
                      <a16:creationId xmlns:a16="http://schemas.microsoft.com/office/drawing/2014/main" id="{97C69A21-57C3-7183-7903-39CE946E793C}"/>
                    </a:ext>
                  </a:extLst>
                </p14:cNvPr>
                <p14:cNvContentPartPr/>
                <p14:nvPr/>
              </p14:nvContentPartPr>
              <p14:xfrm>
                <a:off x="6018315" y="5324688"/>
                <a:ext cx="104400" cy="411840"/>
              </p14:xfrm>
            </p:contentPart>
          </mc:Choice>
          <mc:Fallback xmlns="">
            <p:pic>
              <p:nvPicPr>
                <p:cNvPr id="45" name="Ink 44">
                  <a:extLst>
                    <a:ext uri="{FF2B5EF4-FFF2-40B4-BE49-F238E27FC236}">
                      <a16:creationId xmlns:a16="http://schemas.microsoft.com/office/drawing/2014/main" id="{97C69A21-57C3-7183-7903-39CE946E793C}"/>
                    </a:ext>
                  </a:extLst>
                </p:cNvPr>
                <p:cNvPicPr/>
                <p:nvPr/>
              </p:nvPicPr>
              <p:blipFill>
                <a:blip r:embed="rId54"/>
                <a:stretch>
                  <a:fillRect/>
                </a:stretch>
              </p:blipFill>
              <p:spPr>
                <a:xfrm>
                  <a:off x="6009675" y="5315688"/>
                  <a:ext cx="12204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6" name="Ink 45">
                  <a:extLst>
                    <a:ext uri="{FF2B5EF4-FFF2-40B4-BE49-F238E27FC236}">
                      <a16:creationId xmlns:a16="http://schemas.microsoft.com/office/drawing/2014/main" id="{B46A6240-CF76-92F4-7FB3-02384EE63D8E}"/>
                    </a:ext>
                  </a:extLst>
                </p14:cNvPr>
                <p14:cNvContentPartPr/>
                <p14:nvPr/>
              </p14:nvContentPartPr>
              <p14:xfrm>
                <a:off x="6241875" y="5309928"/>
                <a:ext cx="184320" cy="352440"/>
              </p14:xfrm>
            </p:contentPart>
          </mc:Choice>
          <mc:Fallback xmlns="">
            <p:pic>
              <p:nvPicPr>
                <p:cNvPr id="46" name="Ink 45">
                  <a:extLst>
                    <a:ext uri="{FF2B5EF4-FFF2-40B4-BE49-F238E27FC236}">
                      <a16:creationId xmlns:a16="http://schemas.microsoft.com/office/drawing/2014/main" id="{B46A6240-CF76-92F4-7FB3-02384EE63D8E}"/>
                    </a:ext>
                  </a:extLst>
                </p:cNvPr>
                <p:cNvPicPr/>
                <p:nvPr/>
              </p:nvPicPr>
              <p:blipFill>
                <a:blip r:embed="rId56"/>
                <a:stretch>
                  <a:fillRect/>
                </a:stretch>
              </p:blipFill>
              <p:spPr>
                <a:xfrm>
                  <a:off x="6232875" y="5301288"/>
                  <a:ext cx="20196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8" name="Ink 47">
                  <a:extLst>
                    <a:ext uri="{FF2B5EF4-FFF2-40B4-BE49-F238E27FC236}">
                      <a16:creationId xmlns:a16="http://schemas.microsoft.com/office/drawing/2014/main" id="{8FA6E5E5-008B-3398-11F4-00D7CAB01DD6}"/>
                    </a:ext>
                  </a:extLst>
                </p14:cNvPr>
                <p14:cNvContentPartPr/>
                <p14:nvPr/>
              </p14:nvContentPartPr>
              <p14:xfrm>
                <a:off x="6537075" y="5406768"/>
                <a:ext cx="155880" cy="318960"/>
              </p14:xfrm>
            </p:contentPart>
          </mc:Choice>
          <mc:Fallback xmlns="">
            <p:pic>
              <p:nvPicPr>
                <p:cNvPr id="48" name="Ink 47">
                  <a:extLst>
                    <a:ext uri="{FF2B5EF4-FFF2-40B4-BE49-F238E27FC236}">
                      <a16:creationId xmlns:a16="http://schemas.microsoft.com/office/drawing/2014/main" id="{8FA6E5E5-008B-3398-11F4-00D7CAB01DD6}"/>
                    </a:ext>
                  </a:extLst>
                </p:cNvPr>
                <p:cNvPicPr/>
                <p:nvPr/>
              </p:nvPicPr>
              <p:blipFill>
                <a:blip r:embed="rId58"/>
                <a:stretch>
                  <a:fillRect/>
                </a:stretch>
              </p:blipFill>
              <p:spPr>
                <a:xfrm>
                  <a:off x="6528435" y="5398128"/>
                  <a:ext cx="173520" cy="336600"/>
                </a:xfrm>
                <a:prstGeom prst="rect">
                  <a:avLst/>
                </a:prstGeom>
              </p:spPr>
            </p:pic>
          </mc:Fallback>
        </mc:AlternateContent>
      </p:grpSp>
      <p:sp>
        <p:nvSpPr>
          <p:cNvPr id="47" name="Title 1">
            <a:extLst>
              <a:ext uri="{FF2B5EF4-FFF2-40B4-BE49-F238E27FC236}">
                <a16:creationId xmlns:a16="http://schemas.microsoft.com/office/drawing/2014/main" id="{53E407B2-CC93-5328-9718-F847C1602E04}"/>
              </a:ext>
            </a:extLst>
          </p:cNvPr>
          <p:cNvSpPr>
            <a:spLocks noGrp="1"/>
          </p:cNvSpPr>
          <p:nvPr>
            <p:ph type="title"/>
          </p:nvPr>
        </p:nvSpPr>
        <p:spPr>
          <a:xfrm>
            <a:off x="198418" y="142006"/>
            <a:ext cx="11922004" cy="1325563"/>
          </a:xfrm>
        </p:spPr>
        <p:txBody>
          <a:bodyPr/>
          <a:lstStyle/>
          <a:p>
            <a:r>
              <a:rPr lang="en-GB" b="1" dirty="0">
                <a:solidFill>
                  <a:schemeClr val="accent2">
                    <a:lumMod val="50000"/>
                  </a:schemeClr>
                </a:solidFill>
              </a:rPr>
              <a:t>Analysing perception-related decoherence: problems</a:t>
            </a:r>
          </a:p>
        </p:txBody>
      </p:sp>
    </p:spTree>
    <p:extLst>
      <p:ext uri="{BB962C8B-B14F-4D97-AF65-F5344CB8AC3E}">
        <p14:creationId xmlns:p14="http://schemas.microsoft.com/office/powerpoint/2010/main" val="115381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6E15E1-B73E-B3A2-46D9-55C762648845}"/>
              </a:ext>
            </a:extLst>
          </p:cNvPr>
          <p:cNvSpPr txBox="1"/>
          <p:nvPr/>
        </p:nvSpPr>
        <p:spPr>
          <a:xfrm>
            <a:off x="295333" y="1384247"/>
            <a:ext cx="11194301" cy="1938992"/>
          </a:xfrm>
          <a:prstGeom prst="rect">
            <a:avLst/>
          </a:prstGeom>
          <a:noFill/>
          <a:ln>
            <a:solidFill>
              <a:schemeClr val="accent6">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All discussions of </a:t>
            </a:r>
            <a:r>
              <a:rPr lang="en-GB" sz="2400" dirty="0">
                <a:solidFill>
                  <a:schemeClr val="accent6">
                    <a:lumMod val="50000"/>
                  </a:schemeClr>
                </a:solidFill>
                <a:latin typeface="Calibri" panose="020F0502020204030204"/>
              </a:rPr>
              <a:t>perception collapse times in collapse models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are complicated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complexity of intracellular biochemistry and physics and of brain functions.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cumulative decoherence as interactions propagate.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possibility that physiological responses* (tiny muscle movements, raised heartbeat ….) could produce collapse in required time even if brain processing does not.   </a:t>
            </a:r>
          </a:p>
        </p:txBody>
      </p:sp>
      <p:pic>
        <p:nvPicPr>
          <p:cNvPr id="5" name="Picture 4" descr="Close-up of person's brown eye">
            <a:extLst>
              <a:ext uri="{FF2B5EF4-FFF2-40B4-BE49-F238E27FC236}">
                <a16:creationId xmlns:a16="http://schemas.microsoft.com/office/drawing/2014/main" id="{64CC8EED-2C28-7894-F8FD-DF36CE287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245" y="3862806"/>
            <a:ext cx="3892550" cy="2595033"/>
          </a:xfrm>
          <a:prstGeom prst="rect">
            <a:avLst/>
          </a:prstGeom>
        </p:spPr>
      </p:pic>
      <p:sp>
        <p:nvSpPr>
          <p:cNvPr id="3" name="TextBox 2">
            <a:extLst>
              <a:ext uri="{FF2B5EF4-FFF2-40B4-BE49-F238E27FC236}">
                <a16:creationId xmlns:a16="http://schemas.microsoft.com/office/drawing/2014/main" id="{0C57BE8C-D4A5-E53A-8738-EC57155D475C}"/>
              </a:ext>
            </a:extLst>
          </p:cNvPr>
          <p:cNvSpPr txBox="1"/>
          <p:nvPr/>
        </p:nvSpPr>
        <p:spPr>
          <a:xfrm>
            <a:off x="351205" y="4141694"/>
            <a:ext cx="3348609" cy="1200329"/>
          </a:xfrm>
          <a:prstGeom prst="rect">
            <a:avLst/>
          </a:prstGeom>
          <a:noFill/>
          <a:ln>
            <a:solidFill>
              <a:srgbClr val="FF0000"/>
            </a:solidFill>
          </a:ln>
        </p:spPr>
        <p:txBody>
          <a:bodyPr wrap="none" rtlCol="0">
            <a:spAutoFit/>
          </a:bodyPr>
          <a:lstStyle/>
          <a:p>
            <a:r>
              <a:rPr lang="en-GB" dirty="0">
                <a:solidFill>
                  <a:srgbClr val="FF0000"/>
                </a:solidFill>
              </a:rPr>
              <a:t>*may be involuntary, unconscious</a:t>
            </a:r>
          </a:p>
          <a:p>
            <a:r>
              <a:rPr lang="en-GB" dirty="0">
                <a:solidFill>
                  <a:srgbClr val="FF0000"/>
                </a:solidFill>
              </a:rPr>
              <a:t>and tiny on human scales -- but</a:t>
            </a:r>
          </a:p>
          <a:p>
            <a:r>
              <a:rPr lang="en-GB" dirty="0">
                <a:solidFill>
                  <a:srgbClr val="FF0000"/>
                </a:solidFill>
              </a:rPr>
              <a:t>still swiftly create a large e/m or </a:t>
            </a:r>
          </a:p>
          <a:p>
            <a:r>
              <a:rPr lang="en-GB" dirty="0">
                <a:solidFill>
                  <a:srgbClr val="FF0000"/>
                </a:solidFill>
              </a:rPr>
              <a:t>gravitational field record</a:t>
            </a:r>
          </a:p>
        </p:txBody>
      </p:sp>
      <p:sp>
        <p:nvSpPr>
          <p:cNvPr id="9" name="Title 1">
            <a:extLst>
              <a:ext uri="{FF2B5EF4-FFF2-40B4-BE49-F238E27FC236}">
                <a16:creationId xmlns:a16="http://schemas.microsoft.com/office/drawing/2014/main" id="{ECFCD2B6-746F-BCA9-941A-D63A5D0512EC}"/>
              </a:ext>
            </a:extLst>
          </p:cNvPr>
          <p:cNvSpPr>
            <a:spLocks noGrp="1"/>
          </p:cNvSpPr>
          <p:nvPr>
            <p:ph type="title"/>
          </p:nvPr>
        </p:nvSpPr>
        <p:spPr>
          <a:xfrm>
            <a:off x="215153" y="0"/>
            <a:ext cx="12054893" cy="1325563"/>
          </a:xfrm>
        </p:spPr>
        <p:txBody>
          <a:bodyPr/>
          <a:lstStyle/>
          <a:p>
            <a:r>
              <a:rPr lang="en-GB" b="1" dirty="0">
                <a:solidFill>
                  <a:schemeClr val="accent2">
                    <a:lumMod val="50000"/>
                  </a:schemeClr>
                </a:solidFill>
              </a:rPr>
              <a:t>Analysing perception-related decoherence: problems</a:t>
            </a:r>
          </a:p>
        </p:txBody>
      </p:sp>
    </p:spTree>
    <p:extLst>
      <p:ext uri="{BB962C8B-B14F-4D97-AF65-F5344CB8AC3E}">
        <p14:creationId xmlns:p14="http://schemas.microsoft.com/office/powerpoint/2010/main" val="1558203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6E15E1-B73E-B3A2-46D9-55C762648845}"/>
              </a:ext>
            </a:extLst>
          </p:cNvPr>
          <p:cNvSpPr txBox="1"/>
          <p:nvPr/>
        </p:nvSpPr>
        <p:spPr>
          <a:xfrm>
            <a:off x="295333" y="1384247"/>
            <a:ext cx="11194301" cy="2215991"/>
          </a:xfrm>
          <a:prstGeom prst="rect">
            <a:avLst/>
          </a:prstGeom>
          <a:noFill/>
          <a:ln>
            <a:solidFill>
              <a:schemeClr val="accent6">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All discussions of </a:t>
            </a:r>
            <a:r>
              <a:rPr lang="en-GB" sz="2400" dirty="0">
                <a:solidFill>
                  <a:schemeClr val="accent6">
                    <a:lumMod val="50000"/>
                  </a:schemeClr>
                </a:solidFill>
                <a:latin typeface="Calibri" panose="020F0502020204030204"/>
              </a:rPr>
              <a:t>perception collapse times in collapse models </a:t>
            </a: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are complicated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complexity of intracellular biochemistry and physics and of brain functions.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cumulative decoherence as interactions propagate.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possibility that physiological responses (tiny muscle movements, raised heartbeat ….) could produce collapse in required time even if brain processing does not.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chemeClr val="accent6">
                  <a:lumMod val="50000"/>
                </a:schemeClr>
              </a:solidFill>
            </a:endParaRPr>
          </a:p>
        </p:txBody>
      </p:sp>
      <p:sp>
        <p:nvSpPr>
          <p:cNvPr id="7" name="TextBox 6">
            <a:extLst>
              <a:ext uri="{FF2B5EF4-FFF2-40B4-BE49-F238E27FC236}">
                <a16:creationId xmlns:a16="http://schemas.microsoft.com/office/drawing/2014/main" id="{F2FF9595-2C6C-4BED-27A2-F5D812FB08AB}"/>
              </a:ext>
            </a:extLst>
          </p:cNvPr>
          <p:cNvSpPr txBox="1"/>
          <p:nvPr/>
        </p:nvSpPr>
        <p:spPr>
          <a:xfrm>
            <a:off x="295334" y="4049486"/>
            <a:ext cx="11432840" cy="2677656"/>
          </a:xfrm>
          <a:prstGeom prst="rect">
            <a:avLst/>
          </a:prstGeom>
          <a:noFill/>
          <a:ln>
            <a:solidFill>
              <a:srgbClr val="002060"/>
            </a:solidFill>
          </a:ln>
        </p:spPr>
        <p:txBody>
          <a:bodyPr wrap="square" rtlCol="0">
            <a:spAutoFit/>
          </a:bodyPr>
          <a:lstStyle/>
          <a:p>
            <a:r>
              <a:rPr lang="en-GB" sz="2400" dirty="0">
                <a:solidFill>
                  <a:srgbClr val="002060"/>
                </a:solidFill>
              </a:rPr>
              <a:t>Additional complication for late-time photodetection models:</a:t>
            </a:r>
          </a:p>
          <a:p>
            <a:pPr marL="342900" indent="-342900">
              <a:buFont typeface="Arial" panose="020B0604020202020204" pitchFamily="34" charset="0"/>
              <a:buChar char="•"/>
            </a:pPr>
            <a:r>
              <a:rPr lang="en-GB" sz="2400" dirty="0">
                <a:solidFill>
                  <a:srgbClr val="002060"/>
                </a:solidFill>
              </a:rPr>
              <a:t>Need to model propagation of photons through brain, skull, (maybe) rock, atmosphere, interstellar medium.</a:t>
            </a:r>
          </a:p>
          <a:p>
            <a:endParaRPr lang="en-GB" sz="2400" dirty="0">
              <a:solidFill>
                <a:srgbClr val="002060"/>
              </a:solidFill>
            </a:endParaRPr>
          </a:p>
          <a:p>
            <a:r>
              <a:rPr lang="en-GB" sz="2400" dirty="0">
                <a:solidFill>
                  <a:srgbClr val="002060"/>
                </a:solidFill>
              </a:rPr>
              <a:t>Late-time gravitational field measurement models:</a:t>
            </a:r>
          </a:p>
          <a:p>
            <a:pPr marL="342900" indent="-342900">
              <a:buFont typeface="Arial" panose="020B0604020202020204" pitchFamily="34" charset="0"/>
              <a:buChar char="•"/>
            </a:pPr>
            <a:r>
              <a:rPr lang="en-GB" sz="2400" dirty="0">
                <a:solidFill>
                  <a:srgbClr val="002060"/>
                </a:solidFill>
              </a:rPr>
              <a:t>Fewer propagation issues: few if any natural gravitational mirrors, absorbers intervene</a:t>
            </a:r>
          </a:p>
          <a:p>
            <a:pPr marL="342900" indent="-342900">
              <a:buFont typeface="Arial" panose="020B0604020202020204" pitchFamily="34" charset="0"/>
              <a:buChar char="•"/>
            </a:pPr>
            <a:r>
              <a:rPr lang="en-GB" sz="2400" dirty="0">
                <a:solidFill>
                  <a:srgbClr val="002060"/>
                </a:solidFill>
              </a:rPr>
              <a:t>But brain events produce v weak effects; estimates are hugely model-dependent</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E0B0549C-2818-CE0B-B06F-EF229912E7A6}"/>
                  </a:ext>
                </a:extLst>
              </p14:cNvPr>
              <p14:cNvContentPartPr/>
              <p14:nvPr/>
            </p14:nvContentPartPr>
            <p14:xfrm>
              <a:off x="3106275" y="4032288"/>
              <a:ext cx="360" cy="360"/>
            </p14:xfrm>
          </p:contentPart>
        </mc:Choice>
        <mc:Fallback xmlns="">
          <p:pic>
            <p:nvPicPr>
              <p:cNvPr id="3" name="Ink 2">
                <a:extLst>
                  <a:ext uri="{FF2B5EF4-FFF2-40B4-BE49-F238E27FC236}">
                    <a16:creationId xmlns:a16="http://schemas.microsoft.com/office/drawing/2014/main" id="{E0B0549C-2818-CE0B-B06F-EF229912E7A6}"/>
                  </a:ext>
                </a:extLst>
              </p:cNvPr>
              <p:cNvPicPr/>
              <p:nvPr/>
            </p:nvPicPr>
            <p:blipFill>
              <a:blip r:embed="rId3"/>
              <a:stretch>
                <a:fillRect/>
              </a:stretch>
            </p:blipFill>
            <p:spPr>
              <a:xfrm>
                <a:off x="3097635" y="40232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BA5B1796-B8A8-F923-6DB6-FAD93AC21E61}"/>
                  </a:ext>
                </a:extLst>
              </p14:cNvPr>
              <p14:cNvContentPartPr/>
              <p14:nvPr/>
            </p14:nvContentPartPr>
            <p14:xfrm>
              <a:off x="2101515" y="4021128"/>
              <a:ext cx="360" cy="360"/>
            </p14:xfrm>
          </p:contentPart>
        </mc:Choice>
        <mc:Fallback xmlns="">
          <p:pic>
            <p:nvPicPr>
              <p:cNvPr id="4" name="Ink 3">
                <a:extLst>
                  <a:ext uri="{FF2B5EF4-FFF2-40B4-BE49-F238E27FC236}">
                    <a16:creationId xmlns:a16="http://schemas.microsoft.com/office/drawing/2014/main" id="{BA5B1796-B8A8-F923-6DB6-FAD93AC21E61}"/>
                  </a:ext>
                </a:extLst>
              </p:cNvPr>
              <p:cNvPicPr/>
              <p:nvPr/>
            </p:nvPicPr>
            <p:blipFill>
              <a:blip r:embed="rId3"/>
              <a:stretch>
                <a:fillRect/>
              </a:stretch>
            </p:blipFill>
            <p:spPr>
              <a:xfrm>
                <a:off x="2092515" y="4012128"/>
                <a:ext cx="18000" cy="18000"/>
              </a:xfrm>
              <a:prstGeom prst="rect">
                <a:avLst/>
              </a:prstGeom>
            </p:spPr>
          </p:pic>
        </mc:Fallback>
      </mc:AlternateContent>
      <p:sp>
        <p:nvSpPr>
          <p:cNvPr id="9" name="Title 1">
            <a:extLst>
              <a:ext uri="{FF2B5EF4-FFF2-40B4-BE49-F238E27FC236}">
                <a16:creationId xmlns:a16="http://schemas.microsoft.com/office/drawing/2014/main" id="{FA197A54-CE6A-9247-2AD3-B2FD08779D34}"/>
              </a:ext>
            </a:extLst>
          </p:cNvPr>
          <p:cNvSpPr>
            <a:spLocks noGrp="1"/>
          </p:cNvSpPr>
          <p:nvPr>
            <p:ph type="title"/>
          </p:nvPr>
        </p:nvSpPr>
        <p:spPr>
          <a:xfrm>
            <a:off x="208560" y="30686"/>
            <a:ext cx="12156405" cy="1302003"/>
          </a:xfrm>
        </p:spPr>
        <p:txBody>
          <a:bodyPr/>
          <a:lstStyle/>
          <a:p>
            <a:r>
              <a:rPr lang="en-GB" b="1" dirty="0">
                <a:solidFill>
                  <a:schemeClr val="accent2">
                    <a:lumMod val="50000"/>
                  </a:schemeClr>
                </a:solidFill>
              </a:rPr>
              <a:t>Analysing perception-related decoherence: problems</a:t>
            </a:r>
          </a:p>
        </p:txBody>
      </p:sp>
    </p:spTree>
    <p:extLst>
      <p:ext uri="{BB962C8B-B14F-4D97-AF65-F5344CB8AC3E}">
        <p14:creationId xmlns:p14="http://schemas.microsoft.com/office/powerpoint/2010/main" val="4129815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2CC96D-4B48-CB37-C24B-927F8AE2B2A9}"/>
              </a:ext>
            </a:extLst>
          </p:cNvPr>
          <p:cNvSpPr txBox="1"/>
          <p:nvPr/>
        </p:nvSpPr>
        <p:spPr>
          <a:xfrm>
            <a:off x="278296" y="1833178"/>
            <a:ext cx="10768338" cy="2287806"/>
          </a:xfrm>
          <a:prstGeom prst="rect">
            <a:avLst/>
          </a:prstGeom>
          <a:noFill/>
        </p:spPr>
        <p:txBody>
          <a:bodyPr wrap="square">
            <a:spAutoFit/>
          </a:bodyPr>
          <a:lstStyle/>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Arguably* a realist theory is required to give an ontology that reflects human </a:t>
            </a:r>
            <a:r>
              <a:rPr lang="en-GB" sz="2800" dirty="0">
                <a:solidFill>
                  <a:schemeClr val="accent1">
                    <a:lumMod val="50000"/>
                  </a:schemeClr>
                </a:solidFill>
                <a:latin typeface="Calibri" panose="020F0502020204030204"/>
              </a:rPr>
              <a:t>perception times </a:t>
            </a:r>
            <a:r>
              <a:rPr lang="en-GB" sz="2800" i="1" dirty="0">
                <a:solidFill>
                  <a:schemeClr val="accent1">
                    <a:lumMod val="50000"/>
                  </a:schemeClr>
                </a:solidFill>
                <a:latin typeface="Calibri" panose="020F0502020204030204"/>
              </a:rPr>
              <a:t>in normal circumstances</a:t>
            </a:r>
            <a:r>
              <a:rPr lang="en-GB" sz="2800" dirty="0">
                <a:solidFill>
                  <a:schemeClr val="accent1">
                    <a:lumMod val="50000"/>
                  </a:schemeClr>
                </a:solidFill>
                <a:latin typeface="Calibri" panose="020F0502020204030204"/>
              </a:rPr>
              <a:t>.   </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000"/>
              </a:spcBef>
              <a:spcAft>
                <a:spcPts val="0"/>
              </a:spcAft>
              <a:buClrTx/>
              <a:buSzTx/>
              <a:tabLst/>
              <a:defRPr/>
            </a:pP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*This is debatable (and debated!): there is a spectrum of options.   But it’s at minimum a natural </a:t>
            </a:r>
            <a:r>
              <a:rPr lang="en-GB" sz="2800" dirty="0">
                <a:solidFill>
                  <a:srgbClr val="70AD47">
                    <a:lumMod val="50000"/>
                  </a:srgbClr>
                </a:solidFill>
                <a:latin typeface="Calibri" panose="020F0502020204030204"/>
              </a:rPr>
              <a:t>condition and a valuable constraint on models. </a:t>
            </a:r>
            <a:endPar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B41CD870-1392-46E4-2375-2303EBE65EE7}"/>
              </a:ext>
            </a:extLst>
          </p:cNvPr>
          <p:cNvSpPr>
            <a:spLocks noGrp="1"/>
          </p:cNvSpPr>
          <p:nvPr>
            <p:ph type="title"/>
          </p:nvPr>
        </p:nvSpPr>
        <p:spPr>
          <a:xfrm>
            <a:off x="0" y="0"/>
            <a:ext cx="12002159" cy="1325563"/>
          </a:xfrm>
        </p:spPr>
        <p:txBody>
          <a:bodyPr/>
          <a:lstStyle/>
          <a:p>
            <a:r>
              <a:rPr lang="en-GB" b="1" dirty="0">
                <a:solidFill>
                  <a:schemeClr val="accent2">
                    <a:lumMod val="50000"/>
                  </a:schemeClr>
                </a:solidFill>
              </a:rPr>
              <a:t>Aligning ontology and consciousness: questions</a:t>
            </a:r>
          </a:p>
        </p:txBody>
      </p:sp>
    </p:spTree>
    <p:extLst>
      <p:ext uri="{BB962C8B-B14F-4D97-AF65-F5344CB8AC3E}">
        <p14:creationId xmlns:p14="http://schemas.microsoft.com/office/powerpoint/2010/main" val="441757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C402E4-16EC-4B50-9D35-88259B2E383B}"/>
                  </a:ext>
                </a:extLst>
              </p:cNvPr>
              <p:cNvSpPr txBox="1"/>
              <p:nvPr/>
            </p:nvSpPr>
            <p:spPr>
              <a:xfrm>
                <a:off x="110424" y="2035108"/>
                <a:ext cx="11538480" cy="3170099"/>
              </a:xfrm>
              <a:prstGeom prst="rect">
                <a:avLst/>
              </a:prstGeom>
              <a:noFill/>
            </p:spPr>
            <p:txBody>
              <a:bodyPr wrap="none" rtlCol="0">
                <a:spAutoFit/>
              </a:bodyPr>
              <a:lstStyle/>
              <a:p>
                <a:r>
                  <a:rPr lang="en-GB" sz="2000" b="1" dirty="0"/>
                  <a:t>Only one set of measurements on the final hypersurface is postulated: the outcomes determine </a:t>
                </a:r>
              </a:p>
              <a:p>
                <a:r>
                  <a:rPr lang="en-GB" sz="2000" b="1" dirty="0"/>
                  <a:t>the beables everywhere.   </a:t>
                </a:r>
              </a:p>
              <a:p>
                <a:endParaRPr lang="en-GB" sz="2000" dirty="0"/>
              </a:p>
              <a:p>
                <a:r>
                  <a:rPr lang="en-GB" sz="2000" dirty="0"/>
                  <a:t>However the beables at any given </a:t>
                </a:r>
                <a14:m>
                  <m:oMath xmlns:m="http://schemas.openxmlformats.org/officeDocument/2006/math">
                    <m:r>
                      <a:rPr lang="en-GB" sz="2000" b="0" i="1" smtClean="0">
                        <a:latin typeface="Cambria Math" panose="02040503050406030204" pitchFamily="18" charset="0"/>
                      </a:rPr>
                      <m:t>𝑦</m:t>
                    </m:r>
                  </m:oMath>
                </a14:m>
                <a:r>
                  <a:rPr lang="en-GB" sz="2000" dirty="0"/>
                  <a:t> are determined by </a:t>
                </a:r>
                <a:r>
                  <a:rPr lang="en-GB" sz="2000" b="1" dirty="0"/>
                  <a:t>only</a:t>
                </a:r>
                <a:r>
                  <a:rPr lang="en-GB" sz="2000" dirty="0"/>
                  <a:t> the measurement outcomes on the final surface </a:t>
                </a:r>
              </a:p>
              <a:p>
                <a:r>
                  <a:rPr lang="en-GB" sz="2000" dirty="0"/>
                  <a:t>outside the light cone of </a:t>
                </a:r>
                <a14:m>
                  <m:oMath xmlns:m="http://schemas.openxmlformats.org/officeDocument/2006/math">
                    <m:r>
                      <a:rPr lang="en-GB" sz="2000" b="0" i="1" smtClean="0">
                        <a:latin typeface="Cambria Math" panose="02040503050406030204" pitchFamily="18" charset="0"/>
                      </a:rPr>
                      <m:t>𝑦</m:t>
                    </m:r>
                  </m:oMath>
                </a14:m>
                <a:r>
                  <a:rPr lang="en-GB" sz="2000" i="1" dirty="0"/>
                  <a:t>.</a:t>
                </a:r>
              </a:p>
              <a:p>
                <a:endParaRPr lang="en-GB" sz="2000" dirty="0"/>
              </a:p>
              <a:p>
                <a:r>
                  <a:rPr lang="en-GB" sz="2000" b="1" dirty="0"/>
                  <a:t>Expectation values at </a:t>
                </a:r>
                <a14:m>
                  <m:oMath xmlns:m="http://schemas.openxmlformats.org/officeDocument/2006/math">
                    <m:r>
                      <a:rPr lang="en-GB" sz="2000" b="1" i="1" smtClean="0">
                        <a:latin typeface="Cambria Math" panose="02040503050406030204" pitchFamily="18" charset="0"/>
                      </a:rPr>
                      <m:t>𝒚</m:t>
                    </m:r>
                    <m:r>
                      <a:rPr lang="en-GB" sz="2000" b="1" i="1" smtClean="0">
                        <a:latin typeface="Cambria Math" panose="02040503050406030204" pitchFamily="18" charset="0"/>
                      </a:rPr>
                      <m:t> </m:t>
                    </m:r>
                  </m:oMath>
                </a14:m>
                <a:r>
                  <a:rPr lang="en-GB" sz="2000" b="1" dirty="0"/>
                  <a:t> conditioned on final outcomes can thus be calculated directly from the Born rule</a:t>
                </a:r>
              </a:p>
              <a:p>
                <a:r>
                  <a:rPr lang="en-GB" sz="2000" b="1" dirty="0"/>
                  <a:t>and unitary evolution</a:t>
                </a:r>
                <a:r>
                  <a:rPr lang="en-GB" sz="2000" dirty="0"/>
                  <a:t>.   </a:t>
                </a:r>
              </a:p>
              <a:p>
                <a:endParaRPr lang="en-GB" sz="2000" dirty="0"/>
              </a:p>
              <a:p>
                <a:endParaRPr lang="en-GB" sz="2000" i="1" dirty="0"/>
              </a:p>
            </p:txBody>
          </p:sp>
        </mc:Choice>
        <mc:Fallback xmlns="">
          <p:sp>
            <p:nvSpPr>
              <p:cNvPr id="5" name="TextBox 4">
                <a:extLst>
                  <a:ext uri="{FF2B5EF4-FFF2-40B4-BE49-F238E27FC236}">
                    <a16:creationId xmlns:a16="http://schemas.microsoft.com/office/drawing/2014/main" id="{38C402E4-16EC-4B50-9D35-88259B2E383B}"/>
                  </a:ext>
                </a:extLst>
              </p:cNvPr>
              <p:cNvSpPr txBox="1">
                <a:spLocks noRot="1" noChangeAspect="1" noMove="1" noResize="1" noEditPoints="1" noAdjustHandles="1" noChangeArrowheads="1" noChangeShapeType="1" noTextEdit="1"/>
              </p:cNvSpPr>
              <p:nvPr/>
            </p:nvSpPr>
            <p:spPr>
              <a:xfrm>
                <a:off x="110424" y="2035108"/>
                <a:ext cx="11538480" cy="3170099"/>
              </a:xfrm>
              <a:prstGeom prst="rect">
                <a:avLst/>
              </a:prstGeom>
              <a:blipFill>
                <a:blip r:embed="rId2"/>
                <a:stretch>
                  <a:fillRect l="-528" t="-1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7F1845F-235B-4F77-B542-90AEC5B440D3}"/>
                  </a:ext>
                </a:extLst>
              </p:cNvPr>
              <p:cNvSpPr>
                <a:spLocks noGrp="1"/>
              </p:cNvSpPr>
              <p:nvPr>
                <p:ph type="title"/>
              </p:nvPr>
            </p:nvSpPr>
            <p:spPr>
              <a:xfrm>
                <a:off x="161365" y="365125"/>
                <a:ext cx="11580151" cy="1325563"/>
              </a:xfrm>
            </p:spPr>
            <p:txBody>
              <a:bodyPr>
                <a:normAutofit fontScale="90000"/>
              </a:bodyPr>
              <a:lstStyle/>
              <a:p>
                <a:r>
                  <a:rPr lang="en-GB" b="1" dirty="0">
                    <a:solidFill>
                      <a:schemeClr val="accent2">
                        <a:lumMod val="75000"/>
                      </a:schemeClr>
                    </a:solidFill>
                  </a:rPr>
                  <a:t>I focus in this talk on one proposal: </a:t>
                </a:r>
                <a:r>
                  <a:rPr lang="en-GB" b="1" i="1" dirty="0">
                    <a:solidFill>
                      <a:schemeClr val="accent2">
                        <a:lumMod val="75000"/>
                      </a:schemeClr>
                    </a:solidFill>
                  </a:rPr>
                  <a:t>spacelike</a:t>
                </a:r>
                <a:r>
                  <a:rPr lang="en-GB" b="1" dirty="0">
                    <a:solidFill>
                      <a:schemeClr val="accent2">
                        <a:lumMod val="75000"/>
                      </a:schemeClr>
                    </a:solidFill>
                  </a:rPr>
                  <a:t> final measurements determine beables at each </a:t>
                </a:r>
                <a14:m>
                  <m:oMath xmlns:m="http://schemas.openxmlformats.org/officeDocument/2006/math">
                    <m:r>
                      <a:rPr lang="en-GB" b="1" i="1" smtClean="0">
                        <a:solidFill>
                          <a:schemeClr val="accent2">
                            <a:lumMod val="75000"/>
                          </a:schemeClr>
                        </a:solidFill>
                        <a:latin typeface="Cambria Math" panose="02040503050406030204" pitchFamily="18" charset="0"/>
                      </a:rPr>
                      <m:t>𝒚</m:t>
                    </m:r>
                  </m:oMath>
                </a14:m>
                <a:r>
                  <a:rPr lang="en-GB" b="1" dirty="0">
                    <a:solidFill>
                      <a:schemeClr val="accent2">
                        <a:lumMod val="75000"/>
                      </a:schemeClr>
                    </a:solidFill>
                  </a:rPr>
                  <a:t> . </a:t>
                </a:r>
                <a:r>
                  <a:rPr lang="en-GB" sz="2000" b="1" dirty="0">
                    <a:solidFill>
                      <a:srgbClr val="ED7D31">
                        <a:lumMod val="75000"/>
                      </a:srgbClr>
                    </a:solidFill>
                  </a:rPr>
                  <a:t>(AK 2014, 2017) </a:t>
                </a:r>
                <a:br>
                  <a:rPr lang="en-GB" b="1" dirty="0">
                    <a:solidFill>
                      <a:schemeClr val="accent2">
                        <a:lumMod val="75000"/>
                      </a:schemeClr>
                    </a:solidFill>
                  </a:rPr>
                </a:br>
                <a:r>
                  <a:rPr lang="en-GB" sz="3100" b="1" dirty="0">
                    <a:solidFill>
                      <a:schemeClr val="accent2">
                        <a:lumMod val="75000"/>
                      </a:schemeClr>
                    </a:solidFill>
                  </a:rPr>
                  <a:t>(Other options are also interesting.   All proposals </a:t>
                </a:r>
                <a:r>
                  <a:rPr lang="en-GB" sz="3100" b="1" dirty="0" err="1">
                    <a:solidFill>
                      <a:schemeClr val="accent2">
                        <a:lumMod val="75000"/>
                      </a:schemeClr>
                    </a:solidFill>
                  </a:rPr>
                  <a:t>incl</a:t>
                </a:r>
                <a:r>
                  <a:rPr lang="en-GB" sz="3100" b="1" dirty="0">
                    <a:solidFill>
                      <a:schemeClr val="accent2">
                        <a:lumMod val="75000"/>
                      </a:schemeClr>
                    </a:solidFill>
                  </a:rPr>
                  <a:t> this one have problems.</a:t>
                </a:r>
                <a:br>
                  <a:rPr lang="en-GB" sz="3100" b="1" dirty="0">
                    <a:solidFill>
                      <a:schemeClr val="accent2">
                        <a:lumMod val="75000"/>
                      </a:schemeClr>
                    </a:solidFill>
                  </a:rPr>
                </a:br>
                <a:r>
                  <a:rPr lang="en-GB" sz="3100" b="1" dirty="0">
                    <a:solidFill>
                      <a:schemeClr val="accent2">
                        <a:lumMod val="75000"/>
                      </a:schemeClr>
                    </a:solidFill>
                  </a:rPr>
                  <a:t>Thinking about new variations of this proposal.     Work in progress!)     </a:t>
                </a:r>
                <a:br>
                  <a:rPr lang="en-GB" b="1" dirty="0">
                    <a:solidFill>
                      <a:schemeClr val="accent2">
                        <a:lumMod val="75000"/>
                      </a:schemeClr>
                    </a:solidFill>
                  </a:rPr>
                </a:br>
                <a:endParaRPr lang="en-GB" sz="2000" b="1" dirty="0">
                  <a:solidFill>
                    <a:schemeClr val="accent2">
                      <a:lumMod val="75000"/>
                    </a:schemeClr>
                  </a:solidFill>
                </a:endParaRPr>
              </a:p>
            </p:txBody>
          </p:sp>
        </mc:Choice>
        <mc:Fallback xmlns="">
          <p:sp>
            <p:nvSpPr>
              <p:cNvPr id="2" name="Title 1">
                <a:extLst>
                  <a:ext uri="{FF2B5EF4-FFF2-40B4-BE49-F238E27FC236}">
                    <a16:creationId xmlns:a16="http://schemas.microsoft.com/office/drawing/2014/main" id="{77F1845F-235B-4F77-B542-90AEC5B440D3}"/>
                  </a:ext>
                </a:extLst>
              </p:cNvPr>
              <p:cNvSpPr>
                <a:spLocks noGrp="1" noRot="1" noChangeAspect="1" noMove="1" noResize="1" noEditPoints="1" noAdjustHandles="1" noChangeArrowheads="1" noChangeShapeType="1" noTextEdit="1"/>
              </p:cNvSpPr>
              <p:nvPr>
                <p:ph type="title"/>
              </p:nvPr>
            </p:nvSpPr>
            <p:spPr>
              <a:xfrm>
                <a:off x="161365" y="365125"/>
                <a:ext cx="11580151" cy="1325563"/>
              </a:xfrm>
              <a:blipFill>
                <a:blip r:embed="rId3"/>
                <a:stretch>
                  <a:fillRect l="-1842" t="-46083" b="-28111"/>
                </a:stretch>
              </a:blipFill>
            </p:spPr>
            <p:txBody>
              <a:bodyPr/>
              <a:lstStyle/>
              <a:p>
                <a:r>
                  <a:rPr lang="en-GB">
                    <a:noFill/>
                  </a:rPr>
                  <a:t> </a:t>
                </a:r>
              </a:p>
            </p:txBody>
          </p:sp>
        </mc:Fallback>
      </mc:AlternateContent>
      <p:pic>
        <p:nvPicPr>
          <p:cNvPr id="4" name="Picture 3" descr="A picture containing diagram&#10;&#10;Description automatically generated">
            <a:extLst>
              <a:ext uri="{FF2B5EF4-FFF2-40B4-BE49-F238E27FC236}">
                <a16:creationId xmlns:a16="http://schemas.microsoft.com/office/drawing/2014/main" id="{2B525F43-35EE-4D98-AE75-F9FA9FDFA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229" y="4718840"/>
            <a:ext cx="3486820" cy="1554439"/>
          </a:xfrm>
          <a:prstGeom prst="rect">
            <a:avLst/>
          </a:prstGeom>
        </p:spPr>
      </p:pic>
      <p:pic>
        <p:nvPicPr>
          <p:cNvPr id="10" name="Picture 9" descr="Diagram&#10;&#10;Description automatically generated">
            <a:extLst>
              <a:ext uri="{FF2B5EF4-FFF2-40B4-BE49-F238E27FC236}">
                <a16:creationId xmlns:a16="http://schemas.microsoft.com/office/drawing/2014/main" id="{C8821DA4-8DFE-4E10-9C1D-27CFE66DF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489" y="4718840"/>
            <a:ext cx="5090026" cy="154427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732AAD1-ADCD-450A-A558-AEFB29F7CBCC}"/>
                  </a:ext>
                </a:extLst>
              </p:cNvPr>
              <p:cNvSpPr txBox="1"/>
              <p:nvPr/>
            </p:nvSpPr>
            <p:spPr>
              <a:xfrm>
                <a:off x="610633" y="6462793"/>
                <a:ext cx="8921930" cy="369332"/>
              </a:xfrm>
              <a:prstGeom prst="rect">
                <a:avLst/>
              </a:prstGeom>
              <a:noFill/>
            </p:spPr>
            <p:txBody>
              <a:bodyPr wrap="none" rtlCol="0">
                <a:spAutoFit/>
              </a:bodyPr>
              <a:lstStyle/>
              <a:p>
                <a:r>
                  <a:rPr lang="en-GB" dirty="0"/>
                  <a:t>Born rule applied on each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m:t>
                        </m:r>
                      </m:sub>
                    </m:sSub>
                    <m:r>
                      <a:rPr lang="en-GB" b="0" i="1" smtClean="0">
                        <a:latin typeface="Cambria Math" panose="02040503050406030204" pitchFamily="18" charset="0"/>
                      </a:rPr>
                      <m:t> </m:t>
                    </m:r>
                    <m:d>
                      <m:dPr>
                        <m:ctrlPr>
                          <a:rPr lang="en-GB" b="0" i="1" smtClean="0">
                            <a:latin typeface="Cambria Math" panose="02040503050406030204" pitchFamily="18" charset="0"/>
                          </a:rPr>
                        </m:ctrlPr>
                      </m:dPr>
                      <m:e>
                        <m:r>
                          <a:rPr lang="en-GB" b="0" i="1" smtClean="0">
                            <a:latin typeface="Cambria Math" panose="02040503050406030204" pitchFamily="18" charset="0"/>
                          </a:rPr>
                          <m:t>𝑦</m:t>
                        </m:r>
                      </m:e>
                    </m:d>
                    <m:r>
                      <a:rPr lang="en-GB" b="0" i="0" smtClean="0">
                        <a:latin typeface="Cambria Math" panose="02040503050406030204" pitchFamily="18" charset="0"/>
                      </a:rPr>
                      <m:t> </m:t>
                    </m:r>
                  </m:oMath>
                </a14:m>
                <a:r>
                  <a:rPr lang="en-GB" dirty="0"/>
                  <a:t>, in limit as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𝑦</m:t>
                        </m:r>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m:rPr>
                            <m:sty m:val="p"/>
                          </m:rPr>
                          <a:rPr lang="en-GB" b="0" i="0" smtClean="0">
                            <a:latin typeface="Cambria Math" panose="02040503050406030204" pitchFamily="18" charset="0"/>
                          </a:rPr>
                          <m:t>Λ</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𝑦</m:t>
                        </m:r>
                      </m:e>
                    </m:d>
                  </m:oMath>
                </a14:m>
                <a:r>
                  <a:rPr lang="en-GB" dirty="0"/>
                  <a:t> , gives distribution on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𝑜𝑢𝑡</m:t>
                        </m:r>
                      </m:sub>
                    </m:sSub>
                    <m:r>
                      <a:rPr lang="en-GB" b="0" i="1" smtClean="0">
                        <a:latin typeface="Cambria Math" panose="02040503050406030204" pitchFamily="18" charset="0"/>
                      </a:rPr>
                      <m:t> </m:t>
                    </m:r>
                    <m:d>
                      <m:dPr>
                        <m:ctrlPr>
                          <a:rPr lang="en-GB" b="0" i="1" smtClean="0">
                            <a:latin typeface="Cambria Math" panose="02040503050406030204" pitchFamily="18" charset="0"/>
                          </a:rPr>
                        </m:ctrlPr>
                      </m:dPr>
                      <m:e>
                        <m:r>
                          <a:rPr lang="en-GB" b="0" i="1" smtClean="0">
                            <a:latin typeface="Cambria Math" panose="02040503050406030204" pitchFamily="18" charset="0"/>
                          </a:rPr>
                          <m:t>𝑦</m:t>
                        </m:r>
                      </m:e>
                    </m:d>
                  </m:oMath>
                </a14:m>
                <a:endParaRPr lang="en-GB" dirty="0"/>
              </a:p>
            </p:txBody>
          </p:sp>
        </mc:Choice>
        <mc:Fallback xmlns="">
          <p:sp>
            <p:nvSpPr>
              <p:cNvPr id="11" name="TextBox 10">
                <a:extLst>
                  <a:ext uri="{FF2B5EF4-FFF2-40B4-BE49-F238E27FC236}">
                    <a16:creationId xmlns:a16="http://schemas.microsoft.com/office/drawing/2014/main" id="{2732AAD1-ADCD-450A-A558-AEFB29F7CBCC}"/>
                  </a:ext>
                </a:extLst>
              </p:cNvPr>
              <p:cNvSpPr txBox="1">
                <a:spLocks noRot="1" noChangeAspect="1" noMove="1" noResize="1" noEditPoints="1" noAdjustHandles="1" noChangeArrowheads="1" noChangeShapeType="1" noTextEdit="1"/>
              </p:cNvSpPr>
              <p:nvPr/>
            </p:nvSpPr>
            <p:spPr>
              <a:xfrm>
                <a:off x="610633" y="6462793"/>
                <a:ext cx="8921930" cy="369332"/>
              </a:xfrm>
              <a:prstGeom prst="rect">
                <a:avLst/>
              </a:prstGeom>
              <a:blipFill>
                <a:blip r:embed="rId6"/>
                <a:stretch>
                  <a:fillRect l="-546" t="-8197" b="-24590"/>
                </a:stretch>
              </a:blipFill>
            </p:spPr>
            <p:txBody>
              <a:bodyPr/>
              <a:lstStyle/>
              <a:p>
                <a:r>
                  <a:rPr lang="en-GB">
                    <a:noFill/>
                  </a:rPr>
                  <a:t> </a:t>
                </a:r>
              </a:p>
            </p:txBody>
          </p:sp>
        </mc:Fallback>
      </mc:AlternateContent>
      <p:sp>
        <p:nvSpPr>
          <p:cNvPr id="13" name="Arrow: Right 12">
            <a:extLst>
              <a:ext uri="{FF2B5EF4-FFF2-40B4-BE49-F238E27FC236}">
                <a16:creationId xmlns:a16="http://schemas.microsoft.com/office/drawing/2014/main" id="{00397DBC-E51D-4C10-AB3E-B17DB3280CCA}"/>
              </a:ext>
            </a:extLst>
          </p:cNvPr>
          <p:cNvSpPr/>
          <p:nvPr/>
        </p:nvSpPr>
        <p:spPr>
          <a:xfrm>
            <a:off x="6289858" y="511754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99F226A-7A3A-41DF-A8E5-4194F5D33320}"/>
              </a:ext>
            </a:extLst>
          </p:cNvPr>
          <p:cNvSpPr txBox="1"/>
          <p:nvPr/>
        </p:nvSpPr>
        <p:spPr>
          <a:xfrm>
            <a:off x="9317347" y="6201183"/>
            <a:ext cx="2644245"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and </a:t>
            </a:r>
          </a:p>
          <a:p>
            <a:r>
              <a:rPr lang="en-GB" sz="1400" dirty="0">
                <a:solidFill>
                  <a:srgbClr val="0070C0"/>
                </a:solidFill>
              </a:rPr>
              <a:t>Brendan Marsh for diagrams</a:t>
            </a:r>
          </a:p>
        </p:txBody>
      </p:sp>
    </p:spTree>
    <p:extLst>
      <p:ext uri="{BB962C8B-B14F-4D97-AF65-F5344CB8AC3E}">
        <p14:creationId xmlns:p14="http://schemas.microsoft.com/office/powerpoint/2010/main" val="3536466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2CC96D-4B48-CB37-C24B-927F8AE2B2A9}"/>
              </a:ext>
            </a:extLst>
          </p:cNvPr>
          <p:cNvSpPr txBox="1"/>
          <p:nvPr/>
        </p:nvSpPr>
        <p:spPr>
          <a:xfrm>
            <a:off x="278296" y="1833178"/>
            <a:ext cx="10768338" cy="4874155"/>
          </a:xfrm>
          <a:prstGeom prst="rect">
            <a:avLst/>
          </a:prstGeom>
          <a:noFill/>
        </p:spPr>
        <p:txBody>
          <a:bodyPr wrap="square">
            <a:spAutoFit/>
          </a:bodyPr>
          <a:lstStyle/>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Arguably a realist theory is required to give an ontology that reflects human </a:t>
            </a:r>
            <a:r>
              <a:rPr lang="en-GB" sz="2800" dirty="0">
                <a:solidFill>
                  <a:schemeClr val="accent1">
                    <a:lumMod val="50000"/>
                  </a:schemeClr>
                </a:solidFill>
                <a:latin typeface="Calibri" panose="020F0502020204030204"/>
              </a:rPr>
              <a:t>perception times </a:t>
            </a:r>
            <a:r>
              <a:rPr lang="en-GB" sz="2800" i="1" dirty="0">
                <a:solidFill>
                  <a:schemeClr val="accent1">
                    <a:lumMod val="50000"/>
                  </a:schemeClr>
                </a:solidFill>
                <a:latin typeface="Calibri" panose="020F0502020204030204"/>
              </a:rPr>
              <a:t>in normal circumstances</a:t>
            </a:r>
            <a:r>
              <a:rPr lang="en-GB" sz="2800" dirty="0">
                <a:solidFill>
                  <a:schemeClr val="accent1">
                    <a:lumMod val="50000"/>
                  </a:schemeClr>
                </a:solidFill>
                <a:latin typeface="Calibri" panose="020F0502020204030204"/>
              </a:rPr>
              <a:t>.   </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p>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Is it reasonable to require it does so </a:t>
            </a:r>
            <a:r>
              <a:rPr kumimoji="0" lang="en-GB" sz="2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 all circumstances</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Aft>
                <a:spcPts val="0"/>
              </a:spcAft>
              <a:buClrTx/>
              <a:buSzTx/>
              <a:buFont typeface="Arial" panose="020B0604020202020204" pitchFamily="34" charset="0"/>
              <a:buChar char="•"/>
              <a:tabLst/>
              <a:defRPr/>
            </a:pPr>
            <a:r>
              <a:rPr lang="en-GB" sz="2800" dirty="0">
                <a:solidFill>
                  <a:srgbClr val="70AD47">
                    <a:lumMod val="50000"/>
                  </a:srgbClr>
                </a:solidFill>
                <a:latin typeface="Calibri" panose="020F0502020204030204"/>
              </a:rPr>
              <a:t>Note that similar questions arise for IIT and other theories aiming to characterise consciousness.   </a:t>
            </a:r>
          </a:p>
          <a:p>
            <a:pPr marL="457200" marR="0" lvl="0" indent="-457200" algn="l" defTabSz="914400" rtl="0" eaLnBrk="1" fontAlgn="auto" latinLnBrk="0" hangingPunct="1">
              <a:lnSpc>
                <a:spcPct val="90000"/>
              </a:lnSpc>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Aft>
                <a:spcPts val="0"/>
              </a:spcAft>
              <a:buClrTx/>
              <a:buSzTx/>
              <a:buFont typeface="Arial" panose="020B0604020202020204" pitchFamily="34" charset="0"/>
              <a:buChar char="•"/>
              <a:tabLst/>
              <a:defRPr/>
            </a:pPr>
            <a:r>
              <a:rPr lang="en-GB" sz="2800" dirty="0">
                <a:solidFill>
                  <a:srgbClr val="70AD47">
                    <a:lumMod val="50000"/>
                  </a:srgbClr>
                </a:solidFill>
                <a:latin typeface="Calibri" panose="020F0502020204030204"/>
              </a:rPr>
              <a:t>We might require a good theory to characterise human consciousness in </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typical evolutionary environments.</a:t>
            </a:r>
          </a:p>
          <a:p>
            <a:pPr marL="457200" marR="0" lvl="0" indent="-457200" algn="l" defTabSz="914400" rtl="0" eaLnBrk="1" fontAlgn="auto" latinLnBrk="0" hangingPunct="1">
              <a:lnSpc>
                <a:spcPct val="90000"/>
              </a:lnSpc>
              <a:spcAft>
                <a:spcPts val="0"/>
              </a:spcAft>
              <a:buClrTx/>
              <a:buSzTx/>
              <a:buFont typeface="Arial" panose="020B0604020202020204" pitchFamily="34" charset="0"/>
              <a:buChar char="•"/>
              <a:tabLst/>
              <a:defRPr/>
            </a:pPr>
            <a:endParaRPr lang="en-GB" sz="2800" dirty="0">
              <a:solidFill>
                <a:srgbClr val="70AD47">
                  <a:lumMod val="50000"/>
                </a:srgbClr>
              </a:solidFill>
              <a:latin typeface="Calibri" panose="020F0502020204030204"/>
            </a:endParaRPr>
          </a:p>
          <a:p>
            <a:pPr marL="457200" marR="0" lvl="0" indent="-457200" algn="l" defTabSz="914400" rtl="0" eaLnBrk="1" fontAlgn="auto" latinLnBrk="0" hangingPunct="1">
              <a:lnSpc>
                <a:spcPct val="90000"/>
              </a:lnSpc>
              <a:spcAft>
                <a:spcPts val="0"/>
              </a:spcAft>
              <a:buClrTx/>
              <a:buSzTx/>
              <a:buFont typeface="Arial" panose="020B0604020202020204" pitchFamily="34" charset="0"/>
              <a:buChar char="•"/>
              <a:tabLst/>
              <a:defRPr/>
            </a:pPr>
            <a:r>
              <a:rPr lang="en-GB" sz="2800" dirty="0">
                <a:solidFill>
                  <a:srgbClr val="70AD47">
                    <a:lumMod val="50000"/>
                  </a:srgbClr>
                </a:solidFill>
                <a:latin typeface="Calibri" panose="020F0502020204030204"/>
              </a:rPr>
              <a:t>But w</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 might (?) accept a sufficiently parsimonious theory that works in </a:t>
            </a:r>
            <a:r>
              <a:rPr lang="en-GB" sz="2800" dirty="0">
                <a:solidFill>
                  <a:srgbClr val="70AD47">
                    <a:lumMod val="50000"/>
                  </a:srgbClr>
                </a:solidFill>
                <a:latin typeface="Calibri" panose="020F0502020204030204"/>
              </a:rPr>
              <a:t>typical environments but fails in unusual or novel circumstances.</a:t>
            </a:r>
            <a:endPar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769F3CB-B192-2AD2-C505-2403FA237E10}"/>
              </a:ext>
            </a:extLst>
          </p:cNvPr>
          <p:cNvSpPr txBox="1">
            <a:spLocks/>
          </p:cNvSpPr>
          <p:nvPr/>
        </p:nvSpPr>
        <p:spPr>
          <a:xfrm>
            <a:off x="0" y="0"/>
            <a:ext cx="12002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accent2">
                    <a:lumMod val="50000"/>
                  </a:schemeClr>
                </a:solidFill>
              </a:rPr>
              <a:t>Aligning ontology and consciousness: questions</a:t>
            </a:r>
            <a:endParaRPr lang="en-GB" b="1" dirty="0">
              <a:solidFill>
                <a:schemeClr val="accent2">
                  <a:lumMod val="50000"/>
                </a:schemeClr>
              </a:solidFill>
            </a:endParaRPr>
          </a:p>
        </p:txBody>
      </p:sp>
    </p:spTree>
    <p:extLst>
      <p:ext uri="{BB962C8B-B14F-4D97-AF65-F5344CB8AC3E}">
        <p14:creationId xmlns:p14="http://schemas.microsoft.com/office/powerpoint/2010/main" val="78618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2CC96D-4B48-CB37-C24B-927F8AE2B2A9}"/>
              </a:ext>
            </a:extLst>
          </p:cNvPr>
          <p:cNvSpPr txBox="1"/>
          <p:nvPr/>
        </p:nvSpPr>
        <p:spPr>
          <a:xfrm>
            <a:off x="278296" y="1833178"/>
            <a:ext cx="10768338" cy="2287806"/>
          </a:xfrm>
          <a:prstGeom prst="rect">
            <a:avLst/>
          </a:prstGeom>
          <a:noFill/>
        </p:spPr>
        <p:txBody>
          <a:bodyPr wrap="square">
            <a:spAutoFit/>
          </a:bodyPr>
          <a:lstStyle/>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Arguably a realist theory is required to give an ontology that reflects human </a:t>
            </a:r>
            <a:r>
              <a:rPr lang="en-GB" sz="2800" dirty="0">
                <a:solidFill>
                  <a:schemeClr val="accent1">
                    <a:lumMod val="50000"/>
                  </a:schemeClr>
                </a:solidFill>
                <a:latin typeface="Calibri" panose="020F0502020204030204"/>
              </a:rPr>
              <a:t>perception times </a:t>
            </a:r>
            <a:r>
              <a:rPr lang="en-GB" sz="2800" i="1" dirty="0">
                <a:solidFill>
                  <a:schemeClr val="accent1">
                    <a:lumMod val="50000"/>
                  </a:schemeClr>
                </a:solidFill>
                <a:latin typeface="Calibri" panose="020F0502020204030204"/>
              </a:rPr>
              <a:t>in normal circumstances</a:t>
            </a:r>
            <a:r>
              <a:rPr lang="en-GB" sz="2800" dirty="0">
                <a:solidFill>
                  <a:schemeClr val="accent1">
                    <a:lumMod val="50000"/>
                  </a:schemeClr>
                </a:solidFill>
                <a:latin typeface="Calibri" panose="020F0502020204030204"/>
              </a:rPr>
              <a:t>.   </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p>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Is it reasonable to require it does so </a:t>
            </a:r>
            <a:r>
              <a:rPr kumimoji="0" lang="en-GB" sz="2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 all circumstances</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L</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ocked</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-in syndrome patients?</a:t>
            </a:r>
          </a:p>
          <a:p>
            <a:pPr marR="0" lvl="0" algn="l" defTabSz="914400" rtl="0" eaLnBrk="1" fontAlgn="auto" latinLnBrk="0" hangingPunct="1">
              <a:lnSpc>
                <a:spcPct val="90000"/>
              </a:lnSpc>
              <a:spcBef>
                <a:spcPts val="1000"/>
              </a:spcBef>
              <a:spcAft>
                <a:spcPts val="0"/>
              </a:spcAft>
              <a:buClrTx/>
              <a:buSzTx/>
              <a:tabLst/>
              <a:defRPr/>
            </a:pPr>
            <a:endPar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FCB09EB-8118-437D-A0D4-6E748AAC8221}"/>
              </a:ext>
            </a:extLst>
          </p:cNvPr>
          <p:cNvPicPr>
            <a:picLocks noChangeAspect="1"/>
          </p:cNvPicPr>
          <p:nvPr/>
        </p:nvPicPr>
        <p:blipFill>
          <a:blip r:embed="rId2"/>
          <a:stretch>
            <a:fillRect/>
          </a:stretch>
        </p:blipFill>
        <p:spPr>
          <a:xfrm>
            <a:off x="5662465" y="3447398"/>
            <a:ext cx="2040085" cy="3148279"/>
          </a:xfrm>
          <a:prstGeom prst="rect">
            <a:avLst/>
          </a:prstGeom>
        </p:spPr>
      </p:pic>
      <p:sp>
        <p:nvSpPr>
          <p:cNvPr id="7" name="Title 1">
            <a:extLst>
              <a:ext uri="{FF2B5EF4-FFF2-40B4-BE49-F238E27FC236}">
                <a16:creationId xmlns:a16="http://schemas.microsoft.com/office/drawing/2014/main" id="{14ADA06C-6DAF-13A0-5064-33B7CD804094}"/>
              </a:ext>
            </a:extLst>
          </p:cNvPr>
          <p:cNvSpPr txBox="1">
            <a:spLocks/>
          </p:cNvSpPr>
          <p:nvPr/>
        </p:nvSpPr>
        <p:spPr>
          <a:xfrm>
            <a:off x="0" y="0"/>
            <a:ext cx="12002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accent2">
                    <a:lumMod val="50000"/>
                  </a:schemeClr>
                </a:solidFill>
              </a:rPr>
              <a:t>Aligning ontology and consciousness: questions</a:t>
            </a:r>
            <a:endParaRPr lang="en-GB" b="1" dirty="0">
              <a:solidFill>
                <a:schemeClr val="accent2">
                  <a:lumMod val="50000"/>
                </a:schemeClr>
              </a:solidFill>
            </a:endParaRPr>
          </a:p>
        </p:txBody>
      </p:sp>
    </p:spTree>
    <p:extLst>
      <p:ext uri="{BB962C8B-B14F-4D97-AF65-F5344CB8AC3E}">
        <p14:creationId xmlns:p14="http://schemas.microsoft.com/office/powerpoint/2010/main" val="2280905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2CC96D-4B48-CB37-C24B-927F8AE2B2A9}"/>
              </a:ext>
            </a:extLst>
          </p:cNvPr>
          <p:cNvSpPr txBox="1"/>
          <p:nvPr/>
        </p:nvSpPr>
        <p:spPr>
          <a:xfrm>
            <a:off x="278296" y="1833178"/>
            <a:ext cx="10768338" cy="2287806"/>
          </a:xfrm>
          <a:prstGeom prst="rect">
            <a:avLst/>
          </a:prstGeom>
          <a:noFill/>
        </p:spPr>
        <p:txBody>
          <a:bodyPr wrap="square">
            <a:spAutoFit/>
          </a:bodyPr>
          <a:lstStyle/>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Arguably a realist theory is required to give an ontology that reflects human </a:t>
            </a:r>
            <a:r>
              <a:rPr lang="en-GB" sz="2800" dirty="0">
                <a:solidFill>
                  <a:schemeClr val="accent1">
                    <a:lumMod val="50000"/>
                  </a:schemeClr>
                </a:solidFill>
                <a:latin typeface="Calibri" panose="020F0502020204030204"/>
              </a:rPr>
              <a:t>perception times </a:t>
            </a:r>
            <a:r>
              <a:rPr lang="en-GB" sz="2800" i="1" dirty="0">
                <a:solidFill>
                  <a:schemeClr val="accent1">
                    <a:lumMod val="50000"/>
                  </a:schemeClr>
                </a:solidFill>
                <a:latin typeface="Calibri" panose="020F0502020204030204"/>
              </a:rPr>
              <a:t>in normal circumstances</a:t>
            </a:r>
            <a:r>
              <a:rPr lang="en-GB" sz="2800" dirty="0">
                <a:solidFill>
                  <a:schemeClr val="accent1">
                    <a:lumMod val="50000"/>
                  </a:schemeClr>
                </a:solidFill>
                <a:latin typeface="Calibri" panose="020F0502020204030204"/>
              </a:rPr>
              <a:t>.   </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p>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Is it reasonable to require it does so </a:t>
            </a:r>
            <a:r>
              <a:rPr kumimoji="0" lang="en-GB" sz="2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 all circumstances</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L</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ocked</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-in syndrome patients?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H</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umans</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surrounded by absorbers (deep mines, Faraday cages)?</a:t>
            </a:r>
          </a:p>
        </p:txBody>
      </p:sp>
      <p:pic>
        <p:nvPicPr>
          <p:cNvPr id="11" name="Picture 10" descr="Male lion resting in his cave">
            <a:extLst>
              <a:ext uri="{FF2B5EF4-FFF2-40B4-BE49-F238E27FC236}">
                <a16:creationId xmlns:a16="http://schemas.microsoft.com/office/drawing/2014/main" id="{A8B693C9-B380-DEE0-C6E8-484432420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582" y="4228560"/>
            <a:ext cx="3432547" cy="2287806"/>
          </a:xfrm>
          <a:prstGeom prst="rect">
            <a:avLst/>
          </a:prstGeom>
        </p:spPr>
      </p:pic>
      <p:pic>
        <p:nvPicPr>
          <p:cNvPr id="13" name="Graphic 12" descr="Bearded man in a robe">
            <a:extLst>
              <a:ext uri="{FF2B5EF4-FFF2-40B4-BE49-F238E27FC236}">
                <a16:creationId xmlns:a16="http://schemas.microsoft.com/office/drawing/2014/main" id="{7150573D-7CFF-3675-E50F-798A88228C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2855" y="5133165"/>
            <a:ext cx="1100274" cy="1383201"/>
          </a:xfrm>
          <a:prstGeom prst="rect">
            <a:avLst/>
          </a:prstGeom>
        </p:spPr>
      </p:pic>
      <p:sp>
        <p:nvSpPr>
          <p:cNvPr id="9" name="Title 1">
            <a:extLst>
              <a:ext uri="{FF2B5EF4-FFF2-40B4-BE49-F238E27FC236}">
                <a16:creationId xmlns:a16="http://schemas.microsoft.com/office/drawing/2014/main" id="{39C3D223-7168-EE34-B930-FC9B64578637}"/>
              </a:ext>
            </a:extLst>
          </p:cNvPr>
          <p:cNvSpPr txBox="1">
            <a:spLocks/>
          </p:cNvSpPr>
          <p:nvPr/>
        </p:nvSpPr>
        <p:spPr>
          <a:xfrm>
            <a:off x="0" y="0"/>
            <a:ext cx="12002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solidFill>
                  <a:schemeClr val="accent2">
                    <a:lumMod val="50000"/>
                  </a:schemeClr>
                </a:solidFill>
              </a:rPr>
              <a:t>Aligning ontology and consciousness: questions</a:t>
            </a:r>
            <a:endParaRPr lang="en-GB" b="1" dirty="0">
              <a:solidFill>
                <a:schemeClr val="accent2">
                  <a:lumMod val="50000"/>
                </a:schemeClr>
              </a:solidFill>
            </a:endParaRPr>
          </a:p>
        </p:txBody>
      </p:sp>
    </p:spTree>
    <p:extLst>
      <p:ext uri="{BB962C8B-B14F-4D97-AF65-F5344CB8AC3E}">
        <p14:creationId xmlns:p14="http://schemas.microsoft.com/office/powerpoint/2010/main" val="3086711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2CC96D-4B48-CB37-C24B-927F8AE2B2A9}"/>
              </a:ext>
            </a:extLst>
          </p:cNvPr>
          <p:cNvSpPr txBox="1"/>
          <p:nvPr/>
        </p:nvSpPr>
        <p:spPr>
          <a:xfrm>
            <a:off x="278296" y="1833178"/>
            <a:ext cx="10768338" cy="3191643"/>
          </a:xfrm>
          <a:prstGeom prst="rect">
            <a:avLst/>
          </a:prstGeom>
          <a:noFill/>
        </p:spPr>
        <p:txBody>
          <a:bodyPr wrap="square">
            <a:spAutoFit/>
          </a:bodyPr>
          <a:lstStyle/>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Arguably a realist theory is required to give an ontology that reflects human </a:t>
            </a:r>
            <a:r>
              <a:rPr lang="en-GB" sz="2800" dirty="0">
                <a:solidFill>
                  <a:schemeClr val="accent1">
                    <a:lumMod val="50000"/>
                  </a:schemeClr>
                </a:solidFill>
                <a:latin typeface="Calibri" panose="020F0502020204030204"/>
              </a:rPr>
              <a:t>perception times </a:t>
            </a:r>
            <a:r>
              <a:rPr lang="en-GB" sz="2800" i="1" dirty="0">
                <a:solidFill>
                  <a:schemeClr val="accent1">
                    <a:lumMod val="50000"/>
                  </a:schemeClr>
                </a:solidFill>
                <a:latin typeface="Calibri" panose="020F0502020204030204"/>
              </a:rPr>
              <a:t>in normal circumstances</a:t>
            </a:r>
            <a:r>
              <a:rPr lang="en-GB" sz="2800" dirty="0">
                <a:solidFill>
                  <a:schemeClr val="accent1">
                    <a:lumMod val="50000"/>
                  </a:schemeClr>
                </a:solidFill>
                <a:latin typeface="Calibri" panose="020F0502020204030204"/>
              </a:rPr>
              <a:t>.   </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p>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Is it reasonable to require it does so </a:t>
            </a:r>
            <a:r>
              <a:rPr kumimoji="0" lang="en-GB" sz="2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 all circumstances</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L</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ocked</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-in syndrome patients?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H</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umans</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surrounded by absorbers (deep mines, Faraday cages)?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Humans surrounded by </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reflectors (mirror </a:t>
            </a:r>
            <a:r>
              <a:rPr lang="en-GB" sz="2800" dirty="0">
                <a:solidFill>
                  <a:srgbClr val="70AD47">
                    <a:lumMod val="50000"/>
                  </a:srgbClr>
                </a:solidFill>
                <a:latin typeface="Calibri" panose="020F0502020204030204"/>
              </a:rPr>
              <a:t>rooms, aliens surrounding Earth by mirror sphere)?   </a:t>
            </a:r>
          </a:p>
        </p:txBody>
      </p:sp>
      <p:pic>
        <p:nvPicPr>
          <p:cNvPr id="3" name="Picture 2">
            <a:extLst>
              <a:ext uri="{FF2B5EF4-FFF2-40B4-BE49-F238E27FC236}">
                <a16:creationId xmlns:a16="http://schemas.microsoft.com/office/drawing/2014/main" id="{C83A5B21-1CB4-3EDE-2FE3-04B06BC9D6C0}"/>
              </a:ext>
            </a:extLst>
          </p:cNvPr>
          <p:cNvPicPr>
            <a:picLocks noChangeAspect="1"/>
          </p:cNvPicPr>
          <p:nvPr/>
        </p:nvPicPr>
        <p:blipFill>
          <a:blip r:embed="rId2"/>
          <a:stretch>
            <a:fillRect/>
          </a:stretch>
        </p:blipFill>
        <p:spPr>
          <a:xfrm>
            <a:off x="4991686" y="4847119"/>
            <a:ext cx="3207750" cy="1833179"/>
          </a:xfrm>
          <a:prstGeom prst="rect">
            <a:avLst/>
          </a:prstGeom>
        </p:spPr>
      </p:pic>
      <p:sp>
        <p:nvSpPr>
          <p:cNvPr id="7" name="Title 1">
            <a:extLst>
              <a:ext uri="{FF2B5EF4-FFF2-40B4-BE49-F238E27FC236}">
                <a16:creationId xmlns:a16="http://schemas.microsoft.com/office/drawing/2014/main" id="{CF5BC944-4F66-3B4B-3F83-20FD3A862F70}"/>
              </a:ext>
            </a:extLst>
          </p:cNvPr>
          <p:cNvSpPr txBox="1">
            <a:spLocks/>
          </p:cNvSpPr>
          <p:nvPr/>
        </p:nvSpPr>
        <p:spPr>
          <a:xfrm>
            <a:off x="0" y="0"/>
            <a:ext cx="12002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50000"/>
                  </a:schemeClr>
                </a:solidFill>
              </a:rPr>
              <a:t>Aligning ontology and consciousness: questions</a:t>
            </a:r>
          </a:p>
        </p:txBody>
      </p:sp>
    </p:spTree>
    <p:extLst>
      <p:ext uri="{BB962C8B-B14F-4D97-AF65-F5344CB8AC3E}">
        <p14:creationId xmlns:p14="http://schemas.microsoft.com/office/powerpoint/2010/main" val="204707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2CC96D-4B48-CB37-C24B-927F8AE2B2A9}"/>
              </a:ext>
            </a:extLst>
          </p:cNvPr>
          <p:cNvSpPr txBox="1"/>
          <p:nvPr/>
        </p:nvSpPr>
        <p:spPr>
          <a:xfrm>
            <a:off x="278296" y="1833178"/>
            <a:ext cx="10768338" cy="4095480"/>
          </a:xfrm>
          <a:prstGeom prst="rect">
            <a:avLst/>
          </a:prstGeom>
          <a:noFill/>
        </p:spPr>
        <p:txBody>
          <a:bodyPr wrap="square">
            <a:spAutoFit/>
          </a:bodyPr>
          <a:lstStyle/>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Arguably a realist theory is required to give an ontology that reflects human </a:t>
            </a:r>
            <a:r>
              <a:rPr lang="en-GB" sz="2800" dirty="0">
                <a:solidFill>
                  <a:schemeClr val="accent1">
                    <a:lumMod val="50000"/>
                  </a:schemeClr>
                </a:solidFill>
                <a:latin typeface="Calibri" panose="020F0502020204030204"/>
              </a:rPr>
              <a:t>perception times </a:t>
            </a:r>
            <a:r>
              <a:rPr lang="en-GB" sz="2800" i="1" dirty="0">
                <a:solidFill>
                  <a:schemeClr val="accent1">
                    <a:lumMod val="50000"/>
                  </a:schemeClr>
                </a:solidFill>
                <a:latin typeface="Calibri" panose="020F0502020204030204"/>
              </a:rPr>
              <a:t>in normal circumstances</a:t>
            </a:r>
            <a:r>
              <a:rPr lang="en-GB" sz="2800" dirty="0">
                <a:solidFill>
                  <a:schemeClr val="accent1">
                    <a:lumMod val="50000"/>
                  </a:schemeClr>
                </a:solidFill>
                <a:latin typeface="Calibri" panose="020F0502020204030204"/>
              </a:rPr>
              <a:t>.   </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 </a:t>
            </a:r>
          </a:p>
          <a:p>
            <a:pPr marR="0" lvl="0" algn="l" defTabSz="914400" rtl="0" eaLnBrk="1" fontAlgn="auto" latinLnBrk="0" hangingPunct="1">
              <a:lnSpc>
                <a:spcPct val="90000"/>
              </a:lnSpc>
              <a:spcAft>
                <a:spcPts val="0"/>
              </a:spcAft>
              <a:buClrTx/>
              <a:buSzTx/>
              <a:tabLst/>
              <a:defRPr/>
            </a:pP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Is it reasonable to require it does so </a:t>
            </a:r>
            <a:r>
              <a:rPr kumimoji="0" lang="en-GB" sz="28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 all circumstances</a:t>
            </a:r>
            <a:r>
              <a:rPr kumimoji="0" lang="en-GB" sz="2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L</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ocked</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-in syndrome patients?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H</a:t>
            </a:r>
            <a:r>
              <a:rPr kumimoji="0" lang="en-GB" sz="28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umans</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surrounded by absorbers (deep mines, Faraday cages)?</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GB" sz="2800" dirty="0">
                <a:solidFill>
                  <a:srgbClr val="70AD47">
                    <a:lumMod val="50000"/>
                  </a:srgbClr>
                </a:solidFill>
                <a:latin typeface="Calibri" panose="020F0502020204030204"/>
              </a:rPr>
              <a:t>Humans surrounded by </a:t>
            </a: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reflectors (mirror </a:t>
            </a:r>
            <a:r>
              <a:rPr lang="en-GB" sz="2800" dirty="0">
                <a:solidFill>
                  <a:srgbClr val="70AD47">
                    <a:lumMod val="50000"/>
                  </a:srgbClr>
                </a:solidFill>
                <a:latin typeface="Calibri" panose="020F0502020204030204"/>
              </a:rPr>
              <a:t>rooms, aliens surrounding Earth by mirror sphere)?   </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Humans in interference experiments (cf. generalized Wigner’s friend discussions)?     </a:t>
            </a:r>
          </a:p>
        </p:txBody>
      </p:sp>
      <p:grpSp>
        <p:nvGrpSpPr>
          <p:cNvPr id="5" name="Group 4">
            <a:extLst>
              <a:ext uri="{FF2B5EF4-FFF2-40B4-BE49-F238E27FC236}">
                <a16:creationId xmlns:a16="http://schemas.microsoft.com/office/drawing/2014/main" id="{5817E6EE-F5E4-288E-9EB8-39D578769B6E}"/>
              </a:ext>
            </a:extLst>
          </p:cNvPr>
          <p:cNvGrpSpPr/>
          <p:nvPr/>
        </p:nvGrpSpPr>
        <p:grpSpPr>
          <a:xfrm>
            <a:off x="2629635" y="5690808"/>
            <a:ext cx="5177160" cy="1063800"/>
            <a:chOff x="2629635" y="5690808"/>
            <a:chExt cx="5177160" cy="1063800"/>
          </a:xfrm>
        </p:grpSpPr>
        <p:pic>
          <p:nvPicPr>
            <p:cNvPr id="6" name="Graphic 5" descr="Angel face with solid fill with solid fill">
              <a:extLst>
                <a:ext uri="{FF2B5EF4-FFF2-40B4-BE49-F238E27FC236}">
                  <a16:creationId xmlns:a16="http://schemas.microsoft.com/office/drawing/2014/main" id="{CDCD28A2-32E0-5EA9-BF0E-154B7E8430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108450" y="5801371"/>
              <a:ext cx="914400" cy="914400"/>
            </a:xfrm>
            <a:prstGeom prst="rect">
              <a:avLst/>
            </a:prstGeom>
          </p:spPr>
        </p:pic>
        <p:pic>
          <p:nvPicPr>
            <p:cNvPr id="7" name="Graphic 6" descr="Angry face with solid fill with solid fill">
              <a:extLst>
                <a:ext uri="{FF2B5EF4-FFF2-40B4-BE49-F238E27FC236}">
                  <a16:creationId xmlns:a16="http://schemas.microsoft.com/office/drawing/2014/main" id="{7777090B-BD9B-FE2B-1846-283B7B8440E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9420" y="5784948"/>
              <a:ext cx="914400" cy="914400"/>
            </a:xfrm>
            <a:prstGeom prst="rect">
              <a:avLst/>
            </a:prstGeo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76D406AC-3860-7CE8-D2F5-DA2EF672A196}"/>
                    </a:ext>
                  </a:extLst>
                </p14:cNvPr>
                <p14:cNvContentPartPr/>
                <p14:nvPr/>
              </p14:nvContentPartPr>
              <p14:xfrm>
                <a:off x="3997995" y="5855328"/>
                <a:ext cx="40680" cy="658800"/>
              </p14:xfrm>
            </p:contentPart>
          </mc:Choice>
          <mc:Fallback xmlns="">
            <p:pic>
              <p:nvPicPr>
                <p:cNvPr id="9" name="Ink 8">
                  <a:extLst>
                    <a:ext uri="{FF2B5EF4-FFF2-40B4-BE49-F238E27FC236}">
                      <a16:creationId xmlns:a16="http://schemas.microsoft.com/office/drawing/2014/main" id="{76D406AC-3860-7CE8-D2F5-DA2EF672A196}"/>
                    </a:ext>
                  </a:extLst>
                </p:cNvPr>
                <p:cNvPicPr/>
                <p:nvPr/>
              </p:nvPicPr>
              <p:blipFill>
                <a:blip r:embed="rId7"/>
                <a:stretch>
                  <a:fillRect/>
                </a:stretch>
              </p:blipFill>
              <p:spPr>
                <a:xfrm>
                  <a:off x="3988995" y="5846328"/>
                  <a:ext cx="58320" cy="676440"/>
                </a:xfrm>
                <a:prstGeom prst="rect">
                  <a:avLst/>
                </a:prstGeom>
              </p:spPr>
            </p:pic>
          </mc:Fallback>
        </mc:AlternateContent>
        <p:grpSp>
          <p:nvGrpSpPr>
            <p:cNvPr id="10" name="Group 9">
              <a:extLst>
                <a:ext uri="{FF2B5EF4-FFF2-40B4-BE49-F238E27FC236}">
                  <a16:creationId xmlns:a16="http://schemas.microsoft.com/office/drawing/2014/main" id="{F2ED1CBF-B207-9AB1-376F-91E8C900111A}"/>
                </a:ext>
              </a:extLst>
            </p:cNvPr>
            <p:cNvGrpSpPr/>
            <p:nvPr/>
          </p:nvGrpSpPr>
          <p:grpSpPr>
            <a:xfrm>
              <a:off x="4958115" y="5878368"/>
              <a:ext cx="1096200" cy="712800"/>
              <a:chOff x="4958115" y="5878368"/>
              <a:chExt cx="1096200" cy="712800"/>
            </a:xfrm>
          </p:grpSpPr>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F94ABC-A2DA-A46F-C24F-8C90B770F863}"/>
                      </a:ext>
                    </a:extLst>
                  </p14:cNvPr>
                  <p14:cNvContentPartPr/>
                  <p14:nvPr/>
                </p14:nvContentPartPr>
                <p14:xfrm>
                  <a:off x="4958115" y="5929488"/>
                  <a:ext cx="331200" cy="661680"/>
                </p14:xfrm>
              </p:contentPart>
            </mc:Choice>
            <mc:Fallback xmlns="">
              <p:pic>
                <p:nvPicPr>
                  <p:cNvPr id="11" name="Ink 10">
                    <a:extLst>
                      <a:ext uri="{FF2B5EF4-FFF2-40B4-BE49-F238E27FC236}">
                        <a16:creationId xmlns:a16="http://schemas.microsoft.com/office/drawing/2014/main" id="{2ACCB9C5-75D7-DEA7-47BC-96847097D564}"/>
                      </a:ext>
                    </a:extLst>
                  </p:cNvPr>
                  <p:cNvPicPr/>
                  <p:nvPr/>
                </p:nvPicPr>
                <p:blipFill>
                  <a:blip r:embed="rId9"/>
                  <a:stretch>
                    <a:fillRect/>
                  </a:stretch>
                </p:blipFill>
                <p:spPr>
                  <a:xfrm>
                    <a:off x="4949115" y="5920488"/>
                    <a:ext cx="348840" cy="679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723B29A2-DBD7-AA44-EB78-9CDF17D69418}"/>
                      </a:ext>
                    </a:extLst>
                  </p14:cNvPr>
                  <p14:cNvContentPartPr/>
                  <p14:nvPr/>
                </p14:nvContentPartPr>
                <p14:xfrm>
                  <a:off x="5440515" y="6210648"/>
                  <a:ext cx="383400" cy="65880"/>
                </p14:xfrm>
              </p:contentPart>
            </mc:Choice>
            <mc:Fallback xmlns="">
              <p:pic>
                <p:nvPicPr>
                  <p:cNvPr id="12" name="Ink 11">
                    <a:extLst>
                      <a:ext uri="{FF2B5EF4-FFF2-40B4-BE49-F238E27FC236}">
                        <a16:creationId xmlns:a16="http://schemas.microsoft.com/office/drawing/2014/main" id="{DD5DB560-B565-AE08-B63E-1CC70262C753}"/>
                      </a:ext>
                    </a:extLst>
                  </p:cNvPr>
                  <p:cNvPicPr/>
                  <p:nvPr/>
                </p:nvPicPr>
                <p:blipFill>
                  <a:blip r:embed="rId11"/>
                  <a:stretch>
                    <a:fillRect/>
                  </a:stretch>
                </p:blipFill>
                <p:spPr>
                  <a:xfrm>
                    <a:off x="5431875" y="6202008"/>
                    <a:ext cx="40104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1" name="Ink 20">
                    <a:extLst>
                      <a:ext uri="{FF2B5EF4-FFF2-40B4-BE49-F238E27FC236}">
                        <a16:creationId xmlns:a16="http://schemas.microsoft.com/office/drawing/2014/main" id="{7AC4BACC-AC1F-1F7F-9DA3-986E469B642E}"/>
                      </a:ext>
                    </a:extLst>
                  </p14:cNvPr>
                  <p14:cNvContentPartPr/>
                  <p14:nvPr/>
                </p14:nvContentPartPr>
                <p14:xfrm>
                  <a:off x="5588475" y="6116688"/>
                  <a:ext cx="360" cy="360"/>
                </p14:xfrm>
              </p:contentPart>
            </mc:Choice>
            <mc:Fallback xmlns="">
              <p:pic>
                <p:nvPicPr>
                  <p:cNvPr id="14" name="Ink 13">
                    <a:extLst>
                      <a:ext uri="{FF2B5EF4-FFF2-40B4-BE49-F238E27FC236}">
                        <a16:creationId xmlns:a16="http://schemas.microsoft.com/office/drawing/2014/main" id="{E4C7ABF7-E6BC-156F-632E-81A036C4F015}"/>
                      </a:ext>
                    </a:extLst>
                  </p:cNvPr>
                  <p:cNvPicPr/>
                  <p:nvPr/>
                </p:nvPicPr>
                <p:blipFill>
                  <a:blip r:embed="rId13"/>
                  <a:stretch>
                    <a:fillRect/>
                  </a:stretch>
                </p:blipFill>
                <p:spPr>
                  <a:xfrm>
                    <a:off x="5579475" y="610768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 name="Ink 21">
                    <a:extLst>
                      <a:ext uri="{FF2B5EF4-FFF2-40B4-BE49-F238E27FC236}">
                        <a16:creationId xmlns:a16="http://schemas.microsoft.com/office/drawing/2014/main" id="{B2A1676C-7670-C45C-89AC-F70112AB2EA7}"/>
                      </a:ext>
                    </a:extLst>
                  </p14:cNvPr>
                  <p14:cNvContentPartPr/>
                  <p14:nvPr/>
                </p14:nvContentPartPr>
                <p14:xfrm>
                  <a:off x="5605395" y="6105528"/>
                  <a:ext cx="52200" cy="314280"/>
                </p14:xfrm>
              </p:contentPart>
            </mc:Choice>
            <mc:Fallback xmlns="">
              <p:pic>
                <p:nvPicPr>
                  <p:cNvPr id="15" name="Ink 14">
                    <a:extLst>
                      <a:ext uri="{FF2B5EF4-FFF2-40B4-BE49-F238E27FC236}">
                        <a16:creationId xmlns:a16="http://schemas.microsoft.com/office/drawing/2014/main" id="{811C5F5D-E6A0-4A9B-9800-628A5B9F8F5B}"/>
                      </a:ext>
                    </a:extLst>
                  </p:cNvPr>
                  <p:cNvPicPr/>
                  <p:nvPr/>
                </p:nvPicPr>
                <p:blipFill>
                  <a:blip r:embed="rId15"/>
                  <a:stretch>
                    <a:fillRect/>
                  </a:stretch>
                </p:blipFill>
                <p:spPr>
                  <a:xfrm>
                    <a:off x="5596755" y="6096528"/>
                    <a:ext cx="6984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3" name="Ink 22">
                    <a:extLst>
                      <a:ext uri="{FF2B5EF4-FFF2-40B4-BE49-F238E27FC236}">
                        <a16:creationId xmlns:a16="http://schemas.microsoft.com/office/drawing/2014/main" id="{E05E3E42-1F68-2CBD-4F4B-AB71916E7CEF}"/>
                      </a:ext>
                    </a:extLst>
                  </p14:cNvPr>
                  <p14:cNvContentPartPr/>
                  <p14:nvPr/>
                </p14:nvContentPartPr>
                <p14:xfrm>
                  <a:off x="5985195" y="5878368"/>
                  <a:ext cx="69120" cy="666000"/>
                </p14:xfrm>
              </p:contentPart>
            </mc:Choice>
            <mc:Fallback xmlns="">
              <p:pic>
                <p:nvPicPr>
                  <p:cNvPr id="16" name="Ink 15">
                    <a:extLst>
                      <a:ext uri="{FF2B5EF4-FFF2-40B4-BE49-F238E27FC236}">
                        <a16:creationId xmlns:a16="http://schemas.microsoft.com/office/drawing/2014/main" id="{B4A2203B-3E4D-8F66-17EA-0C6755607B92}"/>
                      </a:ext>
                    </a:extLst>
                  </p:cNvPr>
                  <p:cNvPicPr/>
                  <p:nvPr/>
                </p:nvPicPr>
                <p:blipFill>
                  <a:blip r:embed="rId17"/>
                  <a:stretch>
                    <a:fillRect/>
                  </a:stretch>
                </p:blipFill>
                <p:spPr>
                  <a:xfrm>
                    <a:off x="5976555" y="5869368"/>
                    <a:ext cx="86760" cy="683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4C063905-A49E-6DEF-29CA-7D3C318B6EDF}"/>
                    </a:ext>
                  </a:extLst>
                </p14:cNvPr>
                <p14:cNvContentPartPr/>
                <p14:nvPr/>
              </p14:nvContentPartPr>
              <p14:xfrm>
                <a:off x="6978795" y="5906448"/>
                <a:ext cx="455400" cy="783720"/>
              </p14:xfrm>
            </p:contentPart>
          </mc:Choice>
          <mc:Fallback xmlns="">
            <p:pic>
              <p:nvPicPr>
                <p:cNvPr id="11" name="Ink 10">
                  <a:extLst>
                    <a:ext uri="{FF2B5EF4-FFF2-40B4-BE49-F238E27FC236}">
                      <a16:creationId xmlns:a16="http://schemas.microsoft.com/office/drawing/2014/main" id="{4C063905-A49E-6DEF-29CA-7D3C318B6EDF}"/>
                    </a:ext>
                  </a:extLst>
                </p:cNvPr>
                <p:cNvPicPr/>
                <p:nvPr/>
              </p:nvPicPr>
              <p:blipFill>
                <a:blip r:embed="rId19"/>
                <a:stretch>
                  <a:fillRect/>
                </a:stretch>
              </p:blipFill>
              <p:spPr>
                <a:xfrm>
                  <a:off x="6969795" y="5897444"/>
                  <a:ext cx="473040" cy="80136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8BA438B0-05BC-7E30-C3A5-BB77A15BF4FF}"/>
                    </a:ext>
                  </a:extLst>
                </p14:cNvPr>
                <p14:cNvContentPartPr/>
                <p14:nvPr/>
              </p14:nvContentPartPr>
              <p14:xfrm>
                <a:off x="3779835" y="5798448"/>
                <a:ext cx="310680" cy="812160"/>
              </p14:xfrm>
            </p:contentPart>
          </mc:Choice>
          <mc:Fallback xmlns="">
            <p:pic>
              <p:nvPicPr>
                <p:cNvPr id="12" name="Ink 11">
                  <a:extLst>
                    <a:ext uri="{FF2B5EF4-FFF2-40B4-BE49-F238E27FC236}">
                      <a16:creationId xmlns:a16="http://schemas.microsoft.com/office/drawing/2014/main" id="{8BA438B0-05BC-7E30-C3A5-BB77A15BF4FF}"/>
                    </a:ext>
                  </a:extLst>
                </p:cNvPr>
                <p:cNvPicPr/>
                <p:nvPr/>
              </p:nvPicPr>
              <p:blipFill>
                <a:blip r:embed="rId21"/>
                <a:stretch>
                  <a:fillRect/>
                </a:stretch>
              </p:blipFill>
              <p:spPr>
                <a:xfrm>
                  <a:off x="3770835" y="5789448"/>
                  <a:ext cx="328320" cy="829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CAAF3A29-BF55-4BDA-95CB-04AD4906CF1B}"/>
                    </a:ext>
                  </a:extLst>
                </p14:cNvPr>
                <p14:cNvContentPartPr/>
                <p14:nvPr/>
              </p14:nvContentPartPr>
              <p14:xfrm>
                <a:off x="7451835" y="5906448"/>
                <a:ext cx="354960" cy="848160"/>
              </p14:xfrm>
            </p:contentPart>
          </mc:Choice>
          <mc:Fallback xmlns="">
            <p:pic>
              <p:nvPicPr>
                <p:cNvPr id="13" name="Ink 12">
                  <a:extLst>
                    <a:ext uri="{FF2B5EF4-FFF2-40B4-BE49-F238E27FC236}">
                      <a16:creationId xmlns:a16="http://schemas.microsoft.com/office/drawing/2014/main" id="{CAAF3A29-BF55-4BDA-95CB-04AD4906CF1B}"/>
                    </a:ext>
                  </a:extLst>
                </p:cNvPr>
                <p:cNvPicPr/>
                <p:nvPr/>
              </p:nvPicPr>
              <p:blipFill>
                <a:blip r:embed="rId23"/>
                <a:stretch>
                  <a:fillRect/>
                </a:stretch>
              </p:blipFill>
              <p:spPr>
                <a:xfrm>
                  <a:off x="7442835" y="5897448"/>
                  <a:ext cx="372600" cy="865800"/>
                </a:xfrm>
                <a:prstGeom prst="rect">
                  <a:avLst/>
                </a:prstGeom>
              </p:spPr>
            </p:pic>
          </mc:Fallback>
        </mc:AlternateContent>
        <p:grpSp>
          <p:nvGrpSpPr>
            <p:cNvPr id="14" name="Group 13">
              <a:extLst>
                <a:ext uri="{FF2B5EF4-FFF2-40B4-BE49-F238E27FC236}">
                  <a16:creationId xmlns:a16="http://schemas.microsoft.com/office/drawing/2014/main" id="{C54EE6B9-98C1-E519-9490-377607A87A93}"/>
                </a:ext>
              </a:extLst>
            </p:cNvPr>
            <p:cNvGrpSpPr/>
            <p:nvPr/>
          </p:nvGrpSpPr>
          <p:grpSpPr>
            <a:xfrm>
              <a:off x="2629635" y="5690808"/>
              <a:ext cx="717840" cy="887400"/>
              <a:chOff x="2629635" y="5690808"/>
              <a:chExt cx="717840" cy="887400"/>
            </a:xfrm>
          </p:grpSpPr>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20F78CF6-3D77-5B46-D627-AB0B3A4F72BD}"/>
                      </a:ext>
                    </a:extLst>
                  </p14:cNvPr>
                  <p14:cNvContentPartPr/>
                  <p14:nvPr/>
                </p14:nvContentPartPr>
                <p14:xfrm>
                  <a:off x="3026355" y="5690808"/>
                  <a:ext cx="6480" cy="210240"/>
                </p14:xfrm>
              </p:contentPart>
            </mc:Choice>
            <mc:Fallback xmlns="">
              <p:pic>
                <p:nvPicPr>
                  <p:cNvPr id="21" name="Ink 20">
                    <a:extLst>
                      <a:ext uri="{FF2B5EF4-FFF2-40B4-BE49-F238E27FC236}">
                        <a16:creationId xmlns:a16="http://schemas.microsoft.com/office/drawing/2014/main" id="{2A87A36D-0715-160B-B9F3-68FB0F5F48CF}"/>
                      </a:ext>
                    </a:extLst>
                  </p:cNvPr>
                  <p:cNvPicPr/>
                  <p:nvPr/>
                </p:nvPicPr>
                <p:blipFill>
                  <a:blip r:embed="rId25"/>
                  <a:stretch>
                    <a:fillRect/>
                  </a:stretch>
                </p:blipFill>
                <p:spPr>
                  <a:xfrm>
                    <a:off x="3017715" y="5681808"/>
                    <a:ext cx="2412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1570E0E7-DD3B-F53C-49CF-15BD22EFA1C1}"/>
                      </a:ext>
                    </a:extLst>
                  </p14:cNvPr>
                  <p14:cNvContentPartPr/>
                  <p14:nvPr/>
                </p14:nvContentPartPr>
                <p14:xfrm>
                  <a:off x="2663475" y="5986008"/>
                  <a:ext cx="684000" cy="57960"/>
                </p14:xfrm>
              </p:contentPart>
            </mc:Choice>
            <mc:Fallback xmlns="">
              <p:pic>
                <p:nvPicPr>
                  <p:cNvPr id="22" name="Ink 21">
                    <a:extLst>
                      <a:ext uri="{FF2B5EF4-FFF2-40B4-BE49-F238E27FC236}">
                        <a16:creationId xmlns:a16="http://schemas.microsoft.com/office/drawing/2014/main" id="{6EF74623-EF59-72D2-67D1-AC09A00788A1}"/>
                      </a:ext>
                    </a:extLst>
                  </p:cNvPr>
                  <p:cNvPicPr/>
                  <p:nvPr/>
                </p:nvPicPr>
                <p:blipFill>
                  <a:blip r:embed="rId27"/>
                  <a:stretch>
                    <a:fillRect/>
                  </a:stretch>
                </p:blipFill>
                <p:spPr>
                  <a:xfrm>
                    <a:off x="2654475" y="5977008"/>
                    <a:ext cx="7016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7D5A4B30-86AA-5111-389F-5FF417275E59}"/>
                      </a:ext>
                    </a:extLst>
                  </p14:cNvPr>
                  <p14:cNvContentPartPr/>
                  <p14:nvPr/>
                </p14:nvContentPartPr>
                <p14:xfrm>
                  <a:off x="2629635" y="6139728"/>
                  <a:ext cx="711000" cy="438480"/>
                </p14:xfrm>
              </p:contentPart>
            </mc:Choice>
            <mc:Fallback xmlns="">
              <p:pic>
                <p:nvPicPr>
                  <p:cNvPr id="24" name="Ink 23">
                    <a:extLst>
                      <a:ext uri="{FF2B5EF4-FFF2-40B4-BE49-F238E27FC236}">
                        <a16:creationId xmlns:a16="http://schemas.microsoft.com/office/drawing/2014/main" id="{D267DBEC-FFCF-75A6-180B-AB1745D37018}"/>
                      </a:ext>
                    </a:extLst>
                  </p:cNvPr>
                  <p:cNvPicPr/>
                  <p:nvPr/>
                </p:nvPicPr>
                <p:blipFill>
                  <a:blip r:embed="rId29"/>
                  <a:stretch>
                    <a:fillRect/>
                  </a:stretch>
                </p:blipFill>
                <p:spPr>
                  <a:xfrm>
                    <a:off x="2620635" y="6131088"/>
                    <a:ext cx="728640" cy="456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Ink 17">
                    <a:extLst>
                      <a:ext uri="{FF2B5EF4-FFF2-40B4-BE49-F238E27FC236}">
                        <a16:creationId xmlns:a16="http://schemas.microsoft.com/office/drawing/2014/main" id="{EF71A885-EFD5-6C29-FC2C-0765AAE865C6}"/>
                      </a:ext>
                    </a:extLst>
                  </p14:cNvPr>
                  <p14:cNvContentPartPr/>
                  <p14:nvPr/>
                </p14:nvContentPartPr>
                <p14:xfrm>
                  <a:off x="3048315" y="6320088"/>
                  <a:ext cx="239760" cy="212040"/>
                </p14:xfrm>
              </p:contentPart>
            </mc:Choice>
            <mc:Fallback xmlns="">
              <p:pic>
                <p:nvPicPr>
                  <p:cNvPr id="25" name="Ink 24">
                    <a:extLst>
                      <a:ext uri="{FF2B5EF4-FFF2-40B4-BE49-F238E27FC236}">
                        <a16:creationId xmlns:a16="http://schemas.microsoft.com/office/drawing/2014/main" id="{61B04974-845E-A85C-4179-0C9CB6937C31}"/>
                      </a:ext>
                    </a:extLst>
                  </p:cNvPr>
                  <p:cNvPicPr/>
                  <p:nvPr/>
                </p:nvPicPr>
                <p:blipFill>
                  <a:blip r:embed="rId31"/>
                  <a:stretch>
                    <a:fillRect/>
                  </a:stretch>
                </p:blipFill>
                <p:spPr>
                  <a:xfrm>
                    <a:off x="3039675" y="6311448"/>
                    <a:ext cx="257400" cy="229680"/>
                  </a:xfrm>
                  <a:prstGeom prst="rect">
                    <a:avLst/>
                  </a:prstGeom>
                </p:spPr>
              </p:pic>
            </mc:Fallback>
          </mc:AlternateContent>
        </p:grpSp>
      </p:grpSp>
      <p:sp>
        <p:nvSpPr>
          <p:cNvPr id="24" name="Title 1">
            <a:extLst>
              <a:ext uri="{FF2B5EF4-FFF2-40B4-BE49-F238E27FC236}">
                <a16:creationId xmlns:a16="http://schemas.microsoft.com/office/drawing/2014/main" id="{FFB54469-83FA-9E66-964D-66FCC4DE6B28}"/>
              </a:ext>
            </a:extLst>
          </p:cNvPr>
          <p:cNvSpPr txBox="1">
            <a:spLocks/>
          </p:cNvSpPr>
          <p:nvPr/>
        </p:nvSpPr>
        <p:spPr>
          <a:xfrm>
            <a:off x="0" y="0"/>
            <a:ext cx="12002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2">
                    <a:lumMod val="50000"/>
                  </a:schemeClr>
                </a:solidFill>
              </a:rPr>
              <a:t>Aligning ontology and consciousness: questions</a:t>
            </a:r>
          </a:p>
        </p:txBody>
      </p:sp>
    </p:spTree>
    <p:extLst>
      <p:ext uri="{BB962C8B-B14F-4D97-AF65-F5344CB8AC3E}">
        <p14:creationId xmlns:p14="http://schemas.microsoft.com/office/powerpoint/2010/main" val="2010415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324E-8AAE-16B3-01AB-06F3810FC4B7}"/>
              </a:ext>
            </a:extLst>
          </p:cNvPr>
          <p:cNvSpPr>
            <a:spLocks noGrp="1"/>
          </p:cNvSpPr>
          <p:nvPr>
            <p:ph type="title"/>
          </p:nvPr>
        </p:nvSpPr>
        <p:spPr>
          <a:xfrm>
            <a:off x="917713" y="0"/>
            <a:ext cx="10515600" cy="1325563"/>
          </a:xfrm>
        </p:spPr>
        <p:txBody>
          <a:bodyPr/>
          <a:lstStyle/>
          <a:p>
            <a:r>
              <a:rPr lang="en-GB" b="1" dirty="0">
                <a:solidFill>
                  <a:schemeClr val="accent2">
                    <a:lumMod val="50000"/>
                  </a:schemeClr>
                </a:solidFill>
              </a:rPr>
              <a:t>Summary and conclusions: </a:t>
            </a:r>
          </a:p>
        </p:txBody>
      </p:sp>
      <p:sp>
        <p:nvSpPr>
          <p:cNvPr id="3" name="Content Placeholder 2">
            <a:extLst>
              <a:ext uri="{FF2B5EF4-FFF2-40B4-BE49-F238E27FC236}">
                <a16:creationId xmlns:a16="http://schemas.microsoft.com/office/drawing/2014/main" id="{657E9DBD-D634-F36C-4E7A-8BB9B7E9FFC8}"/>
              </a:ext>
            </a:extLst>
          </p:cNvPr>
          <p:cNvSpPr>
            <a:spLocks noGrp="1"/>
          </p:cNvSpPr>
          <p:nvPr>
            <p:ph idx="1"/>
          </p:nvPr>
        </p:nvSpPr>
        <p:spPr>
          <a:xfrm>
            <a:off x="383840" y="1104328"/>
            <a:ext cx="11310258" cy="5222638"/>
          </a:xfrm>
        </p:spPr>
        <p:txBody>
          <a:bodyPr>
            <a:noAutofit/>
          </a:bodyPr>
          <a:lstStyle/>
          <a:p>
            <a:pPr marL="0" indent="0">
              <a:buNone/>
            </a:pPr>
            <a:r>
              <a:rPr lang="en-GB" sz="2400" b="1" dirty="0">
                <a:solidFill>
                  <a:srgbClr val="002060"/>
                </a:solidFill>
              </a:rPr>
              <a:t>Constructing an ontology from asymptotic late time e/m or gravitational field using </a:t>
            </a:r>
          </a:p>
          <a:p>
            <a:pPr marL="0" indent="0">
              <a:buNone/>
            </a:pPr>
            <a:r>
              <a:rPr lang="en-GB" sz="2400" b="1" dirty="0">
                <a:solidFill>
                  <a:srgbClr val="002060"/>
                </a:solidFill>
              </a:rPr>
              <a:t>spacelike data has many arguably attractive features:</a:t>
            </a:r>
            <a:endParaRPr lang="en-GB" sz="2400" b="1" dirty="0"/>
          </a:p>
          <a:p>
            <a:pPr>
              <a:buFont typeface="Wingdings" panose="05000000000000000000" pitchFamily="2" charset="2"/>
              <a:buChar char="§"/>
            </a:pPr>
            <a:r>
              <a:rPr lang="en-GB" sz="2400" dirty="0">
                <a:solidFill>
                  <a:schemeClr val="accent6">
                    <a:lumMod val="50000"/>
                  </a:schemeClr>
                </a:solidFill>
              </a:rPr>
              <a:t>Natural within the framework of QM/QFT and SR.  </a:t>
            </a:r>
          </a:p>
          <a:p>
            <a:pPr>
              <a:buFont typeface="Wingdings" panose="05000000000000000000" pitchFamily="2" charset="2"/>
              <a:buChar char="§"/>
            </a:pPr>
            <a:r>
              <a:rPr lang="en-GB" sz="2400" dirty="0">
                <a:solidFill>
                  <a:schemeClr val="accent6">
                    <a:lumMod val="50000"/>
                  </a:schemeClr>
                </a:solidFill>
              </a:rPr>
              <a:t>Consistent with predictions of standard quantum theory; not in evident tension with relativity; gives a realistic ontology.  </a:t>
            </a:r>
          </a:p>
          <a:p>
            <a:pPr>
              <a:buFont typeface="Wingdings" panose="05000000000000000000" pitchFamily="2" charset="2"/>
              <a:buChar char="§"/>
            </a:pPr>
            <a:r>
              <a:rPr lang="en-GB" sz="2400" dirty="0">
                <a:solidFill>
                  <a:schemeClr val="accent6">
                    <a:lumMod val="50000"/>
                  </a:schemeClr>
                </a:solidFill>
              </a:rPr>
              <a:t>Bell correlations in the ontology ultimately arise via the Born rule on (asymptotic late time) spacelike hypersurfaces</a:t>
            </a:r>
          </a:p>
          <a:p>
            <a:pPr>
              <a:buFont typeface="Wingdings" panose="05000000000000000000" pitchFamily="2" charset="2"/>
              <a:buChar char="§"/>
            </a:pPr>
            <a:r>
              <a:rPr lang="en-GB" sz="2400" dirty="0">
                <a:solidFill>
                  <a:schemeClr val="accent6">
                    <a:lumMod val="50000"/>
                  </a:schemeClr>
                </a:solidFill>
              </a:rPr>
              <a:t>Gives intuitively plausible answers for collapse times/processes in simple models</a:t>
            </a:r>
          </a:p>
          <a:p>
            <a:pPr>
              <a:buFont typeface="Wingdings" panose="05000000000000000000" pitchFamily="2" charset="2"/>
              <a:buChar char="§"/>
            </a:pPr>
            <a:r>
              <a:rPr lang="en-GB" sz="2400" dirty="0">
                <a:solidFill>
                  <a:schemeClr val="accent6">
                    <a:lumMod val="50000"/>
                  </a:schemeClr>
                </a:solidFill>
              </a:rPr>
              <a:t>Raises independently interesting question about the spacelike quantum correlates of conscious perceptions.   </a:t>
            </a:r>
          </a:p>
          <a:p>
            <a:pPr>
              <a:buFont typeface="Wingdings" panose="05000000000000000000" pitchFamily="2" charset="2"/>
              <a:buChar char="§"/>
            </a:pPr>
            <a:r>
              <a:rPr lang="en-GB" sz="2400" b="1" dirty="0">
                <a:solidFill>
                  <a:schemeClr val="accent6">
                    <a:lumMod val="50000"/>
                  </a:schemeClr>
                </a:solidFill>
              </a:rPr>
              <a:t>Potentially refutable</a:t>
            </a:r>
            <a:r>
              <a:rPr lang="en-GB" sz="2400" dirty="0">
                <a:solidFill>
                  <a:schemeClr val="accent6">
                    <a:lumMod val="50000"/>
                  </a:schemeClr>
                </a:solidFill>
              </a:rPr>
              <a:t>, assuming the ontology must reflect conscious perception times.</a:t>
            </a:r>
          </a:p>
          <a:p>
            <a:pPr>
              <a:buFont typeface="Wingdings" panose="05000000000000000000" pitchFamily="2" charset="2"/>
              <a:buChar char="§"/>
            </a:pPr>
            <a:r>
              <a:rPr lang="en-GB" sz="2400" dirty="0">
                <a:solidFill>
                  <a:schemeClr val="accent6">
                    <a:lumMod val="50000"/>
                  </a:schemeClr>
                </a:solidFill>
              </a:rPr>
              <a:t>Gives useful examples to refine our taxonomy of possible ontologies.</a:t>
            </a:r>
          </a:p>
        </p:txBody>
      </p:sp>
    </p:spTree>
    <p:extLst>
      <p:ext uri="{BB962C8B-B14F-4D97-AF65-F5344CB8AC3E}">
        <p14:creationId xmlns:p14="http://schemas.microsoft.com/office/powerpoint/2010/main" val="2220209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324E-8AAE-16B3-01AB-06F3810FC4B7}"/>
              </a:ext>
            </a:extLst>
          </p:cNvPr>
          <p:cNvSpPr>
            <a:spLocks noGrp="1"/>
          </p:cNvSpPr>
          <p:nvPr>
            <p:ph type="title"/>
          </p:nvPr>
        </p:nvSpPr>
        <p:spPr>
          <a:xfrm>
            <a:off x="558800" y="53975"/>
            <a:ext cx="10515600" cy="1325563"/>
          </a:xfrm>
        </p:spPr>
        <p:txBody>
          <a:bodyPr/>
          <a:lstStyle/>
          <a:p>
            <a:r>
              <a:rPr lang="en-GB" b="1" dirty="0">
                <a:solidFill>
                  <a:schemeClr val="accent2">
                    <a:lumMod val="50000"/>
                  </a:schemeClr>
                </a:solidFill>
              </a:rPr>
              <a:t>Summary and conclusions: </a:t>
            </a:r>
          </a:p>
        </p:txBody>
      </p:sp>
      <p:sp>
        <p:nvSpPr>
          <p:cNvPr id="3" name="Content Placeholder 2">
            <a:extLst>
              <a:ext uri="{FF2B5EF4-FFF2-40B4-BE49-F238E27FC236}">
                <a16:creationId xmlns:a16="http://schemas.microsoft.com/office/drawing/2014/main" id="{657E9DBD-D634-F36C-4E7A-8BB9B7E9FFC8}"/>
              </a:ext>
            </a:extLst>
          </p:cNvPr>
          <p:cNvSpPr>
            <a:spLocks noGrp="1"/>
          </p:cNvSpPr>
          <p:nvPr>
            <p:ph idx="1"/>
          </p:nvPr>
        </p:nvSpPr>
        <p:spPr>
          <a:xfrm>
            <a:off x="322942" y="1131265"/>
            <a:ext cx="11310258" cy="5591082"/>
          </a:xfrm>
        </p:spPr>
        <p:txBody>
          <a:bodyPr>
            <a:normAutofit fontScale="85000" lnSpcReduction="20000"/>
          </a:bodyPr>
          <a:lstStyle/>
          <a:p>
            <a:pPr marL="0" indent="0">
              <a:buNone/>
            </a:pPr>
            <a:r>
              <a:rPr lang="en-GB" dirty="0">
                <a:solidFill>
                  <a:srgbClr val="002060"/>
                </a:solidFill>
              </a:rPr>
              <a:t>Many outstanding issues and problems, including:</a:t>
            </a:r>
          </a:p>
          <a:p>
            <a:pPr marL="0" indent="0">
              <a:buNone/>
            </a:pPr>
            <a:endParaRPr lang="en-GB" dirty="0"/>
          </a:p>
          <a:p>
            <a:pPr>
              <a:buFont typeface="Wingdings" panose="05000000000000000000" pitchFamily="2" charset="2"/>
              <a:buChar char="§"/>
            </a:pPr>
            <a:r>
              <a:rPr lang="en-GB" dirty="0">
                <a:solidFill>
                  <a:schemeClr val="accent6">
                    <a:lumMod val="50000"/>
                  </a:schemeClr>
                </a:solidFill>
              </a:rPr>
              <a:t>Needs fully developed theory of asymptotic measurement in QED/standard model/…</a:t>
            </a:r>
          </a:p>
          <a:p>
            <a:pPr>
              <a:buFont typeface="Wingdings" panose="05000000000000000000" pitchFamily="2" charset="2"/>
              <a:buChar char="§"/>
            </a:pPr>
            <a:r>
              <a:rPr lang="en-GB" dirty="0">
                <a:solidFill>
                  <a:schemeClr val="accent6">
                    <a:lumMod val="50000"/>
                  </a:schemeClr>
                </a:solidFill>
              </a:rPr>
              <a:t>Graviton versions are attractive but hard to analyse definitively in the current state of quantum gravity research. </a:t>
            </a:r>
          </a:p>
          <a:p>
            <a:pPr>
              <a:buFont typeface="Wingdings" panose="05000000000000000000" pitchFamily="2" charset="2"/>
              <a:buChar char="§"/>
            </a:pPr>
            <a:r>
              <a:rPr lang="en-GB" dirty="0">
                <a:solidFill>
                  <a:schemeClr val="accent6">
                    <a:lumMod val="50000"/>
                  </a:schemeClr>
                </a:solidFill>
              </a:rPr>
              <a:t>Models are potentially refutable – good! -- but definitive analyses are </a:t>
            </a:r>
            <a:r>
              <a:rPr lang="en-GB" i="1" dirty="0">
                <a:solidFill>
                  <a:srgbClr val="FF0000"/>
                </a:solidFill>
              </a:rPr>
              <a:t>technically difficult</a:t>
            </a:r>
            <a:r>
              <a:rPr lang="en-GB" dirty="0">
                <a:solidFill>
                  <a:srgbClr val="FF0000"/>
                </a:solidFill>
              </a:rPr>
              <a:t> </a:t>
            </a:r>
            <a:r>
              <a:rPr lang="en-GB" dirty="0">
                <a:solidFill>
                  <a:schemeClr val="accent6">
                    <a:lumMod val="50000"/>
                  </a:schemeClr>
                </a:solidFill>
              </a:rPr>
              <a:t>and </a:t>
            </a:r>
            <a:r>
              <a:rPr lang="en-GB" i="1" dirty="0">
                <a:solidFill>
                  <a:srgbClr val="FF0000"/>
                </a:solidFill>
              </a:rPr>
              <a:t>complicated</a:t>
            </a:r>
            <a:r>
              <a:rPr lang="en-GB" dirty="0">
                <a:solidFill>
                  <a:schemeClr val="accent6">
                    <a:lumMod val="50000"/>
                  </a:schemeClr>
                </a:solidFill>
              </a:rPr>
              <a:t> by questions about how to treat unusual human conscious states (locked-in syndrome patients, humans surrounded by absorbers (deep mines, Faraday cages) or reflectors (mirror walls).     </a:t>
            </a:r>
          </a:p>
          <a:p>
            <a:pPr>
              <a:buFont typeface="Wingdings" panose="05000000000000000000" pitchFamily="2" charset="2"/>
              <a:buChar char="§"/>
            </a:pPr>
            <a:r>
              <a:rPr lang="en-GB" dirty="0">
                <a:solidFill>
                  <a:schemeClr val="accent6">
                    <a:lumMod val="50000"/>
                  </a:schemeClr>
                </a:solidFill>
              </a:rPr>
              <a:t>Questions about definitive records of conscious states are independently interesting, so worth analysing.</a:t>
            </a:r>
          </a:p>
          <a:p>
            <a:pPr>
              <a:buFont typeface="Wingdings" panose="05000000000000000000" pitchFamily="2" charset="2"/>
              <a:buChar char="§"/>
            </a:pPr>
            <a:r>
              <a:rPr lang="en-GB" dirty="0">
                <a:solidFill>
                  <a:schemeClr val="accent6">
                    <a:lumMod val="50000"/>
                  </a:schemeClr>
                </a:solidFill>
              </a:rPr>
              <a:t> Versions that don’t restrict to spacelike asymptotic data also interesting to consider</a:t>
            </a:r>
          </a:p>
          <a:p>
            <a:pPr>
              <a:buFont typeface="Wingdings" panose="05000000000000000000" pitchFamily="2" charset="2"/>
              <a:buChar char="§"/>
            </a:pPr>
            <a:r>
              <a:rPr lang="en-GB" dirty="0">
                <a:solidFill>
                  <a:schemeClr val="accent6">
                    <a:lumMod val="50000"/>
                  </a:schemeClr>
                </a:solidFill>
              </a:rPr>
              <a:t>Variations on the spacelike data proposal discussed here also interesting</a:t>
            </a:r>
          </a:p>
          <a:p>
            <a:pPr>
              <a:buFont typeface="Wingdings" panose="05000000000000000000" pitchFamily="2" charset="2"/>
              <a:buChar char="§"/>
            </a:pPr>
            <a:r>
              <a:rPr lang="en-GB" dirty="0">
                <a:solidFill>
                  <a:schemeClr val="accent6">
                    <a:lumMod val="50000"/>
                  </a:schemeClr>
                </a:solidFill>
              </a:rPr>
              <a:t>All versions depend on plausible but unproven asymptotic cosmological hypotheses</a:t>
            </a:r>
          </a:p>
          <a:p>
            <a:pPr>
              <a:buFont typeface="Wingdings" panose="05000000000000000000" pitchFamily="2" charset="2"/>
              <a:buChar char="§"/>
            </a:pPr>
            <a:r>
              <a:rPr lang="en-GB" dirty="0">
                <a:solidFill>
                  <a:schemeClr val="accent6">
                    <a:lumMod val="50000"/>
                  </a:schemeClr>
                </a:solidFill>
              </a:rPr>
              <a:t>All versions open to the “Everettian in denial” critique.   The wave function plays a crucial nomic role in the formalism but not in the definition of reality.  </a:t>
            </a:r>
          </a:p>
          <a:p>
            <a:pPr>
              <a:buFont typeface="Wingdings" panose="05000000000000000000" pitchFamily="2" charset="2"/>
              <a:buChar char="§"/>
            </a:pPr>
            <a:endParaRPr lang="en-GB" dirty="0">
              <a:solidFill>
                <a:schemeClr val="accent6">
                  <a:lumMod val="50000"/>
                </a:schemeClr>
              </a:solidFill>
            </a:endParaRPr>
          </a:p>
        </p:txBody>
      </p:sp>
    </p:spTree>
    <p:extLst>
      <p:ext uri="{BB962C8B-B14F-4D97-AF65-F5344CB8AC3E}">
        <p14:creationId xmlns:p14="http://schemas.microsoft.com/office/powerpoint/2010/main" val="1163487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015"/>
            <a:ext cx="10515600" cy="1368725"/>
          </a:xfrm>
        </p:spPr>
        <p:txBody>
          <a:bodyPr>
            <a:normAutofit/>
          </a:bodyPr>
          <a:lstStyle/>
          <a:p>
            <a:r>
              <a:rPr lang="en-GB" b="1" dirty="0">
                <a:solidFill>
                  <a:schemeClr val="accent2">
                    <a:lumMod val="50000"/>
                  </a:schemeClr>
                </a:solidFill>
              </a:rPr>
              <a:t>What picture of quantum theory and nature emerges if these ideas are on the right lines? </a:t>
            </a:r>
            <a:endParaRPr lang="en-GB" dirty="0">
              <a:solidFill>
                <a:schemeClr val="accent2">
                  <a:lumMod val="50000"/>
                </a:schemeClr>
              </a:solidFill>
            </a:endParaRPr>
          </a:p>
        </p:txBody>
      </p:sp>
      <p:sp>
        <p:nvSpPr>
          <p:cNvPr id="3" name="Content Placeholder 2"/>
          <p:cNvSpPr>
            <a:spLocks noGrp="1"/>
          </p:cNvSpPr>
          <p:nvPr>
            <p:ph idx="1"/>
          </p:nvPr>
        </p:nvSpPr>
        <p:spPr>
          <a:xfrm>
            <a:off x="123986" y="1460740"/>
            <a:ext cx="11967792" cy="5147094"/>
          </a:xfrm>
        </p:spPr>
        <p:txBody>
          <a:bodyPr>
            <a:normAutofit fontScale="70000" lnSpcReduction="20000"/>
          </a:bodyPr>
          <a:lstStyle/>
          <a:p>
            <a:pPr>
              <a:spcBef>
                <a:spcPts val="0"/>
              </a:spcBef>
            </a:pPr>
            <a:r>
              <a:rPr lang="en-GB" sz="3100" dirty="0">
                <a:solidFill>
                  <a:schemeClr val="accent1">
                    <a:lumMod val="75000"/>
                  </a:schemeClr>
                </a:solidFill>
              </a:rPr>
              <a:t>A probabilistic, realist block universe.    Compare the picture that would emerge from decoherent histories plus a set selection rule (a la Dowker-AK (1995)).</a:t>
            </a:r>
            <a:r>
              <a:rPr lang="en-GB" sz="3100" dirty="0">
                <a:solidFill>
                  <a:srgbClr val="7030A0"/>
                </a:solidFill>
              </a:rPr>
              <a:t>  </a:t>
            </a:r>
          </a:p>
          <a:p>
            <a:pPr>
              <a:spcBef>
                <a:spcPts val="0"/>
              </a:spcBef>
            </a:pPr>
            <a:endParaRPr lang="en-GB" sz="3100" dirty="0">
              <a:solidFill>
                <a:srgbClr val="000000"/>
              </a:solidFill>
            </a:endParaRPr>
          </a:p>
          <a:p>
            <a:r>
              <a:rPr lang="en-GB" sz="3100" dirty="0">
                <a:solidFill>
                  <a:schemeClr val="accent1">
                    <a:lumMod val="75000"/>
                  </a:schemeClr>
                </a:solidFill>
              </a:rPr>
              <a:t>One “dice roll” defines the </a:t>
            </a:r>
            <a:r>
              <a:rPr lang="en-GB" sz="3100" dirty="0" err="1">
                <a:solidFill>
                  <a:schemeClr val="accent1">
                    <a:lumMod val="75000"/>
                  </a:schemeClr>
                </a:solidFill>
              </a:rPr>
              <a:t>beable</a:t>
            </a:r>
            <a:r>
              <a:rPr lang="en-GB" sz="3100" dirty="0">
                <a:solidFill>
                  <a:schemeClr val="accent1">
                    <a:lumMod val="75000"/>
                  </a:schemeClr>
                </a:solidFill>
              </a:rPr>
              <a:t> configuration, hence </a:t>
            </a:r>
            <a:r>
              <a:rPr lang="en-GB" sz="3100" dirty="0" err="1">
                <a:solidFill>
                  <a:schemeClr val="accent1">
                    <a:lumMod val="75000"/>
                  </a:schemeClr>
                </a:solidFill>
              </a:rPr>
              <a:t>quasiclassical</a:t>
            </a:r>
            <a:r>
              <a:rPr lang="en-GB" sz="3100" dirty="0">
                <a:solidFill>
                  <a:schemeClr val="accent1">
                    <a:lumMod val="75000"/>
                  </a:schemeClr>
                </a:solidFill>
              </a:rPr>
              <a:t> events, throughout space-time.        </a:t>
            </a:r>
          </a:p>
          <a:p>
            <a:endParaRPr lang="en-GB" sz="3100" dirty="0">
              <a:solidFill>
                <a:srgbClr val="000000"/>
              </a:solidFill>
            </a:endParaRPr>
          </a:p>
          <a:p>
            <a:r>
              <a:rPr lang="en-GB" sz="3100" dirty="0">
                <a:solidFill>
                  <a:srgbClr val="008000"/>
                </a:solidFill>
              </a:rPr>
              <a:t>The final time measurement is a mathematical device, not a physical event. </a:t>
            </a:r>
          </a:p>
          <a:p>
            <a:r>
              <a:rPr lang="en-GB" sz="3100" dirty="0">
                <a:solidFill>
                  <a:srgbClr val="008000"/>
                </a:solidFill>
              </a:rPr>
              <a:t>We don’t need to think of a dice roll at the end of time </a:t>
            </a:r>
            <a:r>
              <a:rPr lang="en-GB" sz="3100" dirty="0" err="1">
                <a:solidFill>
                  <a:srgbClr val="008000"/>
                </a:solidFill>
              </a:rPr>
              <a:t>retrocausally</a:t>
            </a:r>
            <a:r>
              <a:rPr lang="en-GB" sz="3100" dirty="0">
                <a:solidFill>
                  <a:srgbClr val="008000"/>
                </a:solidFill>
              </a:rPr>
              <a:t> determining all earlier events.   </a:t>
            </a:r>
          </a:p>
          <a:p>
            <a:r>
              <a:rPr lang="en-GB" sz="3100" dirty="0">
                <a:solidFill>
                  <a:srgbClr val="008000"/>
                </a:solidFill>
              </a:rPr>
              <a:t>If we want any metaphor, it's perhaps more natural to think of dice rolled outside of space-time determining the events within.</a:t>
            </a:r>
          </a:p>
          <a:p>
            <a:pPr marL="0" indent="0">
              <a:buNone/>
            </a:pPr>
            <a:r>
              <a:rPr lang="en-GB" sz="3100" dirty="0">
                <a:solidFill>
                  <a:srgbClr val="008000"/>
                </a:solidFill>
              </a:rPr>
              <a:t> </a:t>
            </a:r>
          </a:p>
          <a:p>
            <a:r>
              <a:rPr lang="en-GB" sz="3100" dirty="0">
                <a:solidFill>
                  <a:srgbClr val="666666"/>
                </a:solidFill>
              </a:rPr>
              <a:t>The </a:t>
            </a:r>
            <a:r>
              <a:rPr lang="en-GB" sz="3100" dirty="0" err="1">
                <a:solidFill>
                  <a:srgbClr val="666666"/>
                </a:solidFill>
              </a:rPr>
              <a:t>beable</a:t>
            </a:r>
            <a:r>
              <a:rPr lang="en-GB" sz="3100" dirty="0">
                <a:solidFill>
                  <a:srgbClr val="666666"/>
                </a:solidFill>
              </a:rPr>
              <a:t> descriptions of quantum subsystems are part of an irreducible whole.    The state vector for an individual system defines a probability distribution over beables.   The correlations among these distributions are explained by the final time measurement.   </a:t>
            </a:r>
          </a:p>
          <a:p>
            <a:pPr marL="0" indent="0">
              <a:buNone/>
            </a:pPr>
            <a:endParaRPr lang="en-GB" sz="3100" dirty="0">
              <a:solidFill>
                <a:srgbClr val="666666"/>
              </a:solidFill>
            </a:endParaRPr>
          </a:p>
          <a:p>
            <a:r>
              <a:rPr lang="en-GB" sz="3100" dirty="0">
                <a:solidFill>
                  <a:schemeClr val="accent2">
                    <a:lumMod val="50000"/>
                  </a:schemeClr>
                </a:solidFill>
              </a:rPr>
              <a:t>Beables, not the unitarily evolving quantum state, are the physical substrate of consciousness. </a:t>
            </a:r>
          </a:p>
          <a:p>
            <a:endParaRPr lang="en-GB" dirty="0"/>
          </a:p>
        </p:txBody>
      </p:sp>
    </p:spTree>
    <p:extLst>
      <p:ext uri="{BB962C8B-B14F-4D97-AF65-F5344CB8AC3E}">
        <p14:creationId xmlns:p14="http://schemas.microsoft.com/office/powerpoint/2010/main" val="2678749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ria\AppData\Local\Microsoft\Windows\INetCache\IE\1TSMAJGV\WAK3JZ1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7711" y="498924"/>
            <a:ext cx="7277100" cy="578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386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C345D-CF3B-A4E7-08EC-34BAA17D4506}"/>
              </a:ext>
            </a:extLst>
          </p:cNvPr>
          <p:cNvSpPr>
            <a:spLocks noGrp="1"/>
          </p:cNvSpPr>
          <p:nvPr>
            <p:ph type="title"/>
          </p:nvPr>
        </p:nvSpPr>
        <p:spPr>
          <a:xfrm>
            <a:off x="735969" y="47073"/>
            <a:ext cx="11225065" cy="1325563"/>
          </a:xfrm>
        </p:spPr>
        <p:txBody>
          <a:bodyPr>
            <a:normAutofit fontScale="90000"/>
          </a:bodyPr>
          <a:lstStyle/>
          <a:p>
            <a:r>
              <a:rPr lang="en-GB" b="1" dirty="0">
                <a:solidFill>
                  <a:schemeClr val="accent2">
                    <a:lumMod val="50000"/>
                  </a:schemeClr>
                </a:solidFill>
              </a:rPr>
              <a:t>How long does it take for an irreversible photon or graviton record to be outside the future light cone?</a:t>
            </a:r>
          </a:p>
        </p:txBody>
      </p:sp>
      <p:sp>
        <p:nvSpPr>
          <p:cNvPr id="3" name="TextBox 2">
            <a:extLst>
              <a:ext uri="{FF2B5EF4-FFF2-40B4-BE49-F238E27FC236}">
                <a16:creationId xmlns:a16="http://schemas.microsoft.com/office/drawing/2014/main" id="{B863661F-327F-1CD6-75E2-FE3C56F34E17}"/>
              </a:ext>
            </a:extLst>
          </p:cNvPr>
          <p:cNvSpPr txBox="1"/>
          <p:nvPr/>
        </p:nvSpPr>
        <p:spPr>
          <a:xfrm>
            <a:off x="448681" y="2021903"/>
            <a:ext cx="184731" cy="1200329"/>
          </a:xfrm>
          <a:prstGeom prst="rect">
            <a:avLst/>
          </a:prstGeom>
          <a:noFill/>
        </p:spPr>
        <p:txBody>
          <a:bodyPr wrap="none" rtlCol="0">
            <a:spAutoFit/>
          </a:bodyPr>
          <a:lstStyle/>
          <a:p>
            <a:endParaRPr lang="en-GB" dirty="0"/>
          </a:p>
          <a:p>
            <a:endParaRPr lang="en-GB" dirty="0"/>
          </a:p>
          <a:p>
            <a:endParaRPr lang="en-GB" dirty="0"/>
          </a:p>
          <a:p>
            <a:endParaRPr lang="en-GB" dirty="0"/>
          </a:p>
        </p:txBody>
      </p:sp>
      <p:graphicFrame>
        <p:nvGraphicFramePr>
          <p:cNvPr id="4" name="Table 4">
            <a:extLst>
              <a:ext uri="{FF2B5EF4-FFF2-40B4-BE49-F238E27FC236}">
                <a16:creationId xmlns:a16="http://schemas.microsoft.com/office/drawing/2014/main" id="{D2DEE2AD-97E0-5A0C-FAAF-1ACE179BB5C7}"/>
              </a:ext>
            </a:extLst>
          </p:cNvPr>
          <p:cNvGraphicFramePr>
            <a:graphicFrameLocks noGrp="1"/>
          </p:cNvGraphicFramePr>
          <p:nvPr>
            <p:extLst>
              <p:ext uri="{D42A27DB-BD31-4B8C-83A1-F6EECF244321}">
                <p14:modId xmlns:p14="http://schemas.microsoft.com/office/powerpoint/2010/main" val="2772881855"/>
              </p:ext>
            </p:extLst>
          </p:nvPr>
        </p:nvGraphicFramePr>
        <p:xfrm>
          <a:off x="633412" y="1372636"/>
          <a:ext cx="8127999" cy="4844452"/>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964750534"/>
                    </a:ext>
                  </a:extLst>
                </a:gridCol>
                <a:gridCol w="2709333">
                  <a:extLst>
                    <a:ext uri="{9D8B030D-6E8A-4147-A177-3AD203B41FA5}">
                      <a16:colId xmlns:a16="http://schemas.microsoft.com/office/drawing/2014/main" val="2488616926"/>
                    </a:ext>
                  </a:extLst>
                </a:gridCol>
                <a:gridCol w="2709333">
                  <a:extLst>
                    <a:ext uri="{9D8B030D-6E8A-4147-A177-3AD203B41FA5}">
                      <a16:colId xmlns:a16="http://schemas.microsoft.com/office/drawing/2014/main" val="2210876071"/>
                    </a:ext>
                  </a:extLst>
                </a:gridCol>
              </a:tblGrid>
              <a:tr h="1461172">
                <a:tc>
                  <a:txBody>
                    <a:bodyPr/>
                    <a:lstStyle/>
                    <a:p>
                      <a:endParaRPr lang="en-GB"/>
                    </a:p>
                  </a:txBody>
                  <a:tcPr/>
                </a:tc>
                <a:tc>
                  <a:txBody>
                    <a:bodyPr/>
                    <a:lstStyle/>
                    <a:p>
                      <a:r>
                        <a:rPr lang="en-GB" dirty="0"/>
                        <a:t> Electromagnetic field record outside future light cone (going to future infinity) within 100ms</a:t>
                      </a:r>
                    </a:p>
                  </a:txBody>
                  <a:tcPr/>
                </a:tc>
                <a:tc>
                  <a:txBody>
                    <a:bodyPr/>
                    <a:lstStyle/>
                    <a:p>
                      <a:r>
                        <a:rPr lang="en-GB" dirty="0"/>
                        <a:t>Gravitational field record outside future light cone (going to future infinity) within 100ms</a:t>
                      </a:r>
                    </a:p>
                  </a:txBody>
                  <a:tcPr/>
                </a:tc>
                <a:extLst>
                  <a:ext uri="{0D108BD9-81ED-4DB2-BD59-A6C34878D82A}">
                    <a16:rowId xmlns:a16="http://schemas.microsoft.com/office/drawing/2014/main" val="39409950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From brain processing events on Earth surface</a:t>
                      </a:r>
                    </a:p>
                  </a:txBody>
                  <a:tcPr/>
                </a:tc>
                <a:tc>
                  <a:txBody>
                    <a:bodyPr/>
                    <a:lstStyle/>
                    <a:p>
                      <a:r>
                        <a:rPr lang="en-GB" dirty="0"/>
                        <a:t>Plausible</a:t>
                      </a:r>
                    </a:p>
                  </a:txBody>
                  <a:tcPr/>
                </a:tc>
                <a:tc>
                  <a:txBody>
                    <a:bodyPr/>
                    <a:lstStyle/>
                    <a:p>
                      <a:r>
                        <a:rPr lang="en-GB" dirty="0"/>
                        <a:t>Possible, v model-dependent</a:t>
                      </a:r>
                    </a:p>
                  </a:txBody>
                  <a:tcPr/>
                </a:tc>
                <a:extLst>
                  <a:ext uri="{0D108BD9-81ED-4DB2-BD59-A6C34878D82A}">
                    <a16:rowId xmlns:a16="http://schemas.microsoft.com/office/drawing/2014/main" val="32037928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From brain processing events </a:t>
                      </a:r>
                      <a:r>
                        <a:rPr kumimoji="0" lang="en-GB" sz="1800" b="0" i="1" u="none" strike="noStrike" kern="1200" cap="none" spc="0" normalizeH="0" baseline="0" noProof="0" dirty="0">
                          <a:ln>
                            <a:noFill/>
                          </a:ln>
                          <a:solidFill>
                            <a:prstClr val="black"/>
                          </a:solidFill>
                          <a:effectLst/>
                          <a:uLnTx/>
                          <a:uFillTx/>
                          <a:latin typeface="+mn-lt"/>
                          <a:ea typeface="+mn-ea"/>
                          <a:cs typeface="+mn-cs"/>
                        </a:rPr>
                        <a:t>plus physiological responses </a:t>
                      </a:r>
                      <a:r>
                        <a:rPr kumimoji="0" lang="en-GB" sz="1800" b="0" i="0" u="none" strike="noStrike" kern="1200" cap="none" spc="0" normalizeH="0" baseline="0" noProof="0" dirty="0">
                          <a:ln>
                            <a:noFill/>
                          </a:ln>
                          <a:solidFill>
                            <a:prstClr val="black"/>
                          </a:solidFill>
                          <a:effectLst/>
                          <a:uLnTx/>
                          <a:uFillTx/>
                          <a:latin typeface="+mn-lt"/>
                          <a:ea typeface="+mn-ea"/>
                          <a:cs typeface="+mn-cs"/>
                        </a:rPr>
                        <a:t>on Earth surface </a:t>
                      </a:r>
                    </a:p>
                  </a:txBody>
                  <a:tcPr/>
                </a:tc>
                <a:tc>
                  <a:txBody>
                    <a:bodyPr/>
                    <a:lstStyle/>
                    <a:p>
                      <a:r>
                        <a:rPr lang="en-GB" dirty="0"/>
                        <a:t>Very plausible</a:t>
                      </a:r>
                    </a:p>
                  </a:txBody>
                  <a:tcPr/>
                </a:tc>
                <a:tc>
                  <a:txBody>
                    <a:bodyPr/>
                    <a:lstStyle/>
                    <a:p>
                      <a:r>
                        <a:rPr lang="en-GB" dirty="0"/>
                        <a:t>Plausible, still v model-dependent</a:t>
                      </a:r>
                    </a:p>
                  </a:txBody>
                  <a:tcPr/>
                </a:tc>
                <a:extLst>
                  <a:ext uri="{0D108BD9-81ED-4DB2-BD59-A6C34878D82A}">
                    <a16:rowId xmlns:a16="http://schemas.microsoft.com/office/drawing/2014/main" val="20219181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From brain processing events in deep mine</a:t>
                      </a:r>
                    </a:p>
                    <a:p>
                      <a:endParaRPr lang="en-GB" dirty="0"/>
                    </a:p>
                  </a:txBody>
                  <a:tcPr/>
                </a:tc>
                <a:tc>
                  <a:txBody>
                    <a:bodyPr/>
                    <a:lstStyle/>
                    <a:p>
                      <a:r>
                        <a:rPr lang="en-GB" dirty="0"/>
                        <a:t>Needs further analysis</a:t>
                      </a:r>
                    </a:p>
                  </a:txBody>
                  <a:tcPr/>
                </a:tc>
                <a:tc>
                  <a:txBody>
                    <a:bodyPr/>
                    <a:lstStyle/>
                    <a:p>
                      <a:r>
                        <a:rPr lang="en-GB" dirty="0"/>
                        <a:t>Possible, v model-dependent</a:t>
                      </a:r>
                    </a:p>
                  </a:txBody>
                  <a:tcPr/>
                </a:tc>
                <a:extLst>
                  <a:ext uri="{0D108BD9-81ED-4DB2-BD59-A6C34878D82A}">
                    <a16:rowId xmlns:a16="http://schemas.microsoft.com/office/drawing/2014/main" val="2900228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From brain processing events </a:t>
                      </a:r>
                      <a:r>
                        <a:rPr kumimoji="0" lang="en-GB" sz="1800" b="0" i="1" u="none" strike="noStrike" kern="1200" cap="none" spc="0" normalizeH="0" baseline="0" noProof="0" dirty="0">
                          <a:ln>
                            <a:noFill/>
                          </a:ln>
                          <a:solidFill>
                            <a:prstClr val="black"/>
                          </a:solidFill>
                          <a:effectLst/>
                          <a:uLnTx/>
                          <a:uFillTx/>
                          <a:latin typeface="+mn-lt"/>
                          <a:ea typeface="+mn-ea"/>
                          <a:cs typeface="+mn-cs"/>
                        </a:rPr>
                        <a:t>plus physiological responses </a:t>
                      </a:r>
                      <a:r>
                        <a:rPr kumimoji="0" lang="en-GB" sz="1800" b="0" i="0" u="none" strike="noStrike" kern="1200" cap="none" spc="0" normalizeH="0" baseline="0" noProof="0" dirty="0">
                          <a:ln>
                            <a:noFill/>
                          </a:ln>
                          <a:solidFill>
                            <a:prstClr val="black"/>
                          </a:solidFill>
                          <a:effectLst/>
                          <a:uLnTx/>
                          <a:uFillTx/>
                          <a:latin typeface="+mn-lt"/>
                          <a:ea typeface="+mn-ea"/>
                          <a:cs typeface="+mn-cs"/>
                        </a:rPr>
                        <a:t>in deep mine </a:t>
                      </a:r>
                    </a:p>
                  </a:txBody>
                  <a:tcPr/>
                </a:tc>
                <a:tc>
                  <a:txBody>
                    <a:bodyPr/>
                    <a:lstStyle/>
                    <a:p>
                      <a:r>
                        <a:rPr lang="en-GB" dirty="0"/>
                        <a:t>Needs further analysis</a:t>
                      </a:r>
                    </a:p>
                  </a:txBody>
                  <a:tcPr/>
                </a:tc>
                <a:tc>
                  <a:txBody>
                    <a:bodyPr/>
                    <a:lstStyle/>
                    <a:p>
                      <a:r>
                        <a:rPr lang="en-GB" dirty="0"/>
                        <a:t>Plausible, still v model-dependent</a:t>
                      </a:r>
                    </a:p>
                  </a:txBody>
                  <a:tcPr/>
                </a:tc>
                <a:extLst>
                  <a:ext uri="{0D108BD9-81ED-4DB2-BD59-A6C34878D82A}">
                    <a16:rowId xmlns:a16="http://schemas.microsoft.com/office/drawing/2014/main" val="4182746839"/>
                  </a:ext>
                </a:extLst>
              </a:tr>
            </a:tbl>
          </a:graphicData>
        </a:graphic>
      </p:graphicFrame>
      <p:sp>
        <p:nvSpPr>
          <p:cNvPr id="5" name="TextBox 4">
            <a:extLst>
              <a:ext uri="{FF2B5EF4-FFF2-40B4-BE49-F238E27FC236}">
                <a16:creationId xmlns:a16="http://schemas.microsoft.com/office/drawing/2014/main" id="{BCA27033-90D7-4920-3ED4-E2A4891C821A}"/>
              </a:ext>
            </a:extLst>
          </p:cNvPr>
          <p:cNvSpPr txBox="1"/>
          <p:nvPr/>
        </p:nvSpPr>
        <p:spPr>
          <a:xfrm>
            <a:off x="8946142" y="2531195"/>
            <a:ext cx="2997284" cy="2585323"/>
          </a:xfrm>
          <a:prstGeom prst="rect">
            <a:avLst/>
          </a:prstGeom>
          <a:noFill/>
          <a:ln>
            <a:solidFill>
              <a:srgbClr val="002060"/>
            </a:solidFill>
          </a:ln>
        </p:spPr>
        <p:txBody>
          <a:bodyPr wrap="square" rtlCol="0">
            <a:spAutoFit/>
          </a:bodyPr>
          <a:lstStyle/>
          <a:p>
            <a:r>
              <a:rPr lang="en-GB" dirty="0">
                <a:solidFill>
                  <a:schemeClr val="accent6">
                    <a:lumMod val="75000"/>
                  </a:schemeClr>
                </a:solidFill>
              </a:rPr>
              <a:t>First pass </a:t>
            </a:r>
            <a:r>
              <a:rPr lang="en-GB" b="1" dirty="0">
                <a:solidFill>
                  <a:schemeClr val="accent6">
                    <a:lumMod val="75000"/>
                  </a:schemeClr>
                </a:solidFill>
              </a:rPr>
              <a:t>impressionistic</a:t>
            </a:r>
            <a:r>
              <a:rPr lang="en-GB" dirty="0">
                <a:solidFill>
                  <a:schemeClr val="accent6">
                    <a:lumMod val="75000"/>
                  </a:schemeClr>
                </a:solidFill>
              </a:rPr>
              <a:t> summary, using back of the</a:t>
            </a:r>
          </a:p>
          <a:p>
            <a:r>
              <a:rPr lang="en-GB" dirty="0">
                <a:solidFill>
                  <a:schemeClr val="accent6">
                    <a:lumMod val="75000"/>
                  </a:schemeClr>
                </a:solidFill>
              </a:rPr>
              <a:t>envelope calculations and  estimates of photon</a:t>
            </a:r>
          </a:p>
          <a:p>
            <a:r>
              <a:rPr lang="en-GB" dirty="0">
                <a:solidFill>
                  <a:schemeClr val="accent6">
                    <a:lumMod val="75000"/>
                  </a:schemeClr>
                </a:solidFill>
              </a:rPr>
              <a:t>and graviton scattering from </a:t>
            </a:r>
          </a:p>
          <a:p>
            <a:r>
              <a:rPr lang="en-GB" dirty="0" err="1">
                <a:solidFill>
                  <a:schemeClr val="accent6">
                    <a:lumMod val="75000"/>
                  </a:schemeClr>
                </a:solidFill>
              </a:rPr>
              <a:t>Joos-Zeh</a:t>
            </a:r>
            <a:r>
              <a:rPr lang="en-GB" dirty="0">
                <a:solidFill>
                  <a:schemeClr val="accent6">
                    <a:lumMod val="75000"/>
                  </a:schemeClr>
                </a:solidFill>
              </a:rPr>
              <a:t>, </a:t>
            </a:r>
            <a:r>
              <a:rPr lang="en-GB" dirty="0" err="1">
                <a:solidFill>
                  <a:schemeClr val="accent6">
                    <a:lumMod val="75000"/>
                  </a:schemeClr>
                </a:solidFill>
              </a:rPr>
              <a:t>Tegmark</a:t>
            </a:r>
            <a:r>
              <a:rPr lang="en-GB" dirty="0">
                <a:solidFill>
                  <a:schemeClr val="accent6">
                    <a:lumMod val="75000"/>
                  </a:schemeClr>
                </a:solidFill>
              </a:rPr>
              <a:t>.   </a:t>
            </a:r>
          </a:p>
          <a:p>
            <a:endParaRPr lang="en-GB" dirty="0">
              <a:solidFill>
                <a:schemeClr val="accent6">
                  <a:lumMod val="75000"/>
                </a:schemeClr>
              </a:solidFill>
            </a:endParaRPr>
          </a:p>
          <a:p>
            <a:r>
              <a:rPr lang="en-GB" dirty="0">
                <a:solidFill>
                  <a:schemeClr val="accent6">
                    <a:lumMod val="75000"/>
                  </a:schemeClr>
                </a:solidFill>
              </a:rPr>
              <a:t>I hope to elaborate in arxiv/future </a:t>
            </a:r>
          </a:p>
        </p:txBody>
      </p:sp>
    </p:spTree>
    <p:extLst>
      <p:ext uri="{BB962C8B-B14F-4D97-AF65-F5344CB8AC3E}">
        <p14:creationId xmlns:p14="http://schemas.microsoft.com/office/powerpoint/2010/main" val="4139888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C402E4-16EC-4B50-9D35-88259B2E383B}"/>
                  </a:ext>
                </a:extLst>
              </p:cNvPr>
              <p:cNvSpPr txBox="1"/>
              <p:nvPr/>
            </p:nvSpPr>
            <p:spPr>
              <a:xfrm>
                <a:off x="110424" y="2035108"/>
                <a:ext cx="11095217" cy="3170099"/>
              </a:xfrm>
              <a:prstGeom prst="rect">
                <a:avLst/>
              </a:prstGeom>
              <a:noFill/>
            </p:spPr>
            <p:txBody>
              <a:bodyPr wrap="none" rtlCol="0">
                <a:spAutoFit/>
              </a:bodyPr>
              <a:lstStyle/>
              <a:p>
                <a:r>
                  <a:rPr lang="en-GB" sz="2000" dirty="0"/>
                  <a:t>Only one set of measurements on the final hypersurface is postulated: the outcomes determine </a:t>
                </a:r>
              </a:p>
              <a:p>
                <a:r>
                  <a:rPr lang="en-GB" sz="2000" dirty="0"/>
                  <a:t>the beables everywhere.   </a:t>
                </a:r>
              </a:p>
              <a:p>
                <a:endParaRPr lang="en-GB" sz="2000" dirty="0"/>
              </a:p>
              <a:p>
                <a:r>
                  <a:rPr lang="en-GB" sz="2000" dirty="0"/>
                  <a:t>However the beables at any given </a:t>
                </a:r>
                <a14:m>
                  <m:oMath xmlns:m="http://schemas.openxmlformats.org/officeDocument/2006/math">
                    <m:r>
                      <a:rPr lang="en-GB" sz="2000" b="0" i="1" smtClean="0">
                        <a:latin typeface="Cambria Math" panose="02040503050406030204" pitchFamily="18" charset="0"/>
                      </a:rPr>
                      <m:t>𝑦</m:t>
                    </m:r>
                    <m:r>
                      <a:rPr lang="en-GB" sz="2000" b="0" i="1" smtClean="0">
                        <a:latin typeface="Cambria Math" panose="02040503050406030204" pitchFamily="18" charset="0"/>
                      </a:rPr>
                      <m:t> </m:t>
                    </m:r>
                  </m:oMath>
                </a14:m>
                <a:r>
                  <a:rPr lang="en-GB" sz="2000" dirty="0"/>
                  <a:t>use only a subset of the measurement outcomes, </a:t>
                </a:r>
              </a:p>
              <a:p>
                <a:r>
                  <a:rPr lang="en-GB" sz="2000" dirty="0"/>
                  <a:t>those on the final surface outside the light cone.</a:t>
                </a:r>
              </a:p>
              <a:p>
                <a:endParaRPr lang="en-GB" sz="2000" dirty="0"/>
              </a:p>
              <a:p>
                <a:r>
                  <a:rPr lang="en-GB" sz="2000" dirty="0"/>
                  <a:t>Expectation values at </a:t>
                </a:r>
                <a14:m>
                  <m:oMath xmlns:m="http://schemas.openxmlformats.org/officeDocument/2006/math">
                    <m:r>
                      <a:rPr lang="en-GB" sz="2000" b="0" i="1" smtClean="0">
                        <a:latin typeface="Cambria Math" panose="02040503050406030204" pitchFamily="18" charset="0"/>
                      </a:rPr>
                      <m:t>𝑦</m:t>
                    </m:r>
                    <m:r>
                      <a:rPr lang="en-GB" sz="2000" b="0" i="1" smtClean="0">
                        <a:latin typeface="Cambria Math" panose="02040503050406030204" pitchFamily="18" charset="0"/>
                      </a:rPr>
                      <m:t> </m:t>
                    </m:r>
                  </m:oMath>
                </a14:m>
                <a:r>
                  <a:rPr lang="en-GB" sz="2000" dirty="0"/>
                  <a:t> conditioned on final outcomes can thus be calculated directly from the Born rule</a:t>
                </a:r>
              </a:p>
              <a:p>
                <a:r>
                  <a:rPr lang="en-GB" sz="2000" dirty="0"/>
                  <a:t>and unitary evolution.    </a:t>
                </a:r>
                <a:r>
                  <a:rPr lang="en-GB" sz="2000" i="1" dirty="0"/>
                  <a:t>(Note that there is no need for the ABL formalism in this proposal.)</a:t>
                </a:r>
              </a:p>
              <a:p>
                <a:endParaRPr lang="en-GB" sz="2000" dirty="0"/>
              </a:p>
              <a:p>
                <a:endParaRPr lang="en-GB" sz="2000" i="1" dirty="0"/>
              </a:p>
            </p:txBody>
          </p:sp>
        </mc:Choice>
        <mc:Fallback xmlns="">
          <p:sp>
            <p:nvSpPr>
              <p:cNvPr id="5" name="TextBox 4">
                <a:extLst>
                  <a:ext uri="{FF2B5EF4-FFF2-40B4-BE49-F238E27FC236}">
                    <a16:creationId xmlns:a16="http://schemas.microsoft.com/office/drawing/2014/main" id="{38C402E4-16EC-4B50-9D35-88259B2E383B}"/>
                  </a:ext>
                </a:extLst>
              </p:cNvPr>
              <p:cNvSpPr txBox="1">
                <a:spLocks noRot="1" noChangeAspect="1" noMove="1" noResize="1" noEditPoints="1" noAdjustHandles="1" noChangeArrowheads="1" noChangeShapeType="1" noTextEdit="1"/>
              </p:cNvSpPr>
              <p:nvPr/>
            </p:nvSpPr>
            <p:spPr>
              <a:xfrm>
                <a:off x="110424" y="2035108"/>
                <a:ext cx="11095217" cy="3170099"/>
              </a:xfrm>
              <a:prstGeom prst="rect">
                <a:avLst/>
              </a:prstGeom>
              <a:blipFill>
                <a:blip r:embed="rId2"/>
                <a:stretch>
                  <a:fillRect l="-549" t="-1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7F1845F-235B-4F77-B542-90AEC5B440D3}"/>
                  </a:ext>
                </a:extLst>
              </p:cNvPr>
              <p:cNvSpPr>
                <a:spLocks noGrp="1"/>
              </p:cNvSpPr>
              <p:nvPr>
                <p:ph type="title"/>
              </p:nvPr>
            </p:nvSpPr>
            <p:spPr>
              <a:xfrm>
                <a:off x="838200" y="365125"/>
                <a:ext cx="10903316" cy="1325563"/>
              </a:xfrm>
            </p:spPr>
            <p:txBody>
              <a:bodyPr>
                <a:normAutofit/>
              </a:bodyPr>
              <a:lstStyle/>
              <a:p>
                <a:r>
                  <a:rPr lang="en-GB" b="1" dirty="0">
                    <a:solidFill>
                      <a:schemeClr val="accent2">
                        <a:lumMod val="50000"/>
                      </a:schemeClr>
                    </a:solidFill>
                  </a:rPr>
                  <a:t>Proposal: </a:t>
                </a:r>
                <a:r>
                  <a:rPr lang="en-GB" b="1" i="1" dirty="0">
                    <a:solidFill>
                      <a:schemeClr val="accent2">
                        <a:lumMod val="50000"/>
                      </a:schemeClr>
                    </a:solidFill>
                  </a:rPr>
                  <a:t>spacelike</a:t>
                </a:r>
                <a:r>
                  <a:rPr lang="en-GB" b="1" dirty="0">
                    <a:solidFill>
                      <a:schemeClr val="accent2">
                        <a:lumMod val="50000"/>
                      </a:schemeClr>
                    </a:solidFill>
                  </a:rPr>
                  <a:t> final measurements determine beables at each </a:t>
                </a:r>
                <a14:m>
                  <m:oMath xmlns:m="http://schemas.openxmlformats.org/officeDocument/2006/math">
                    <m:r>
                      <a:rPr lang="en-GB" b="1" i="1" smtClean="0">
                        <a:solidFill>
                          <a:schemeClr val="accent2">
                            <a:lumMod val="50000"/>
                          </a:schemeClr>
                        </a:solidFill>
                        <a:latin typeface="Cambria Math" panose="02040503050406030204" pitchFamily="18" charset="0"/>
                      </a:rPr>
                      <m:t>𝒚</m:t>
                    </m:r>
                  </m:oMath>
                </a14:m>
                <a:r>
                  <a:rPr lang="en-GB" b="1" dirty="0">
                    <a:solidFill>
                      <a:schemeClr val="accent2">
                        <a:lumMod val="50000"/>
                      </a:schemeClr>
                    </a:solidFill>
                  </a:rPr>
                  <a:t>            </a:t>
                </a:r>
                <a:r>
                  <a:rPr lang="en-GB" sz="2000" b="1" dirty="0"/>
                  <a:t>(AK 2014, 2016) </a:t>
                </a:r>
              </a:p>
            </p:txBody>
          </p:sp>
        </mc:Choice>
        <mc:Fallback xmlns="">
          <p:sp>
            <p:nvSpPr>
              <p:cNvPr id="2" name="Title 1">
                <a:extLst>
                  <a:ext uri="{FF2B5EF4-FFF2-40B4-BE49-F238E27FC236}">
                    <a16:creationId xmlns:a16="http://schemas.microsoft.com/office/drawing/2014/main" id="{77F1845F-235B-4F77-B542-90AEC5B440D3}"/>
                  </a:ext>
                </a:extLst>
              </p:cNvPr>
              <p:cNvSpPr>
                <a:spLocks noGrp="1" noRot="1" noChangeAspect="1" noMove="1" noResize="1" noEditPoints="1" noAdjustHandles="1" noChangeArrowheads="1" noChangeShapeType="1" noTextEdit="1"/>
              </p:cNvSpPr>
              <p:nvPr>
                <p:ph type="title"/>
              </p:nvPr>
            </p:nvSpPr>
            <p:spPr>
              <a:xfrm>
                <a:off x="838200" y="365125"/>
                <a:ext cx="10903316" cy="1325563"/>
              </a:xfrm>
              <a:blipFill>
                <a:blip r:embed="rId3"/>
                <a:stretch>
                  <a:fillRect l="-2293" t="-13364" b="-21198"/>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D99F226A-7A3A-41DF-A8E5-4194F5D33320}"/>
              </a:ext>
            </a:extLst>
          </p:cNvPr>
          <p:cNvSpPr txBox="1"/>
          <p:nvPr/>
        </p:nvSpPr>
        <p:spPr>
          <a:xfrm>
            <a:off x="2261596" y="6299268"/>
            <a:ext cx="2644245"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and </a:t>
            </a:r>
          </a:p>
          <a:p>
            <a:r>
              <a:rPr lang="en-GB" sz="1400" dirty="0">
                <a:solidFill>
                  <a:srgbClr val="0070C0"/>
                </a:solidFill>
              </a:rPr>
              <a:t>Brendan Marsh for diagram</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93970C3-8C01-4D14-8B9F-B603AE6108B1}"/>
                  </a:ext>
                </a:extLst>
              </p:cNvPr>
              <p:cNvSpPr txBox="1"/>
              <p:nvPr/>
            </p:nvSpPr>
            <p:spPr>
              <a:xfrm>
                <a:off x="5759429" y="4719954"/>
                <a:ext cx="6201605" cy="1772921"/>
              </a:xfrm>
              <a:prstGeom prst="rect">
                <a:avLst/>
              </a:prstGeom>
              <a:noFill/>
              <a:ln>
                <a:solidFill>
                  <a:srgbClr val="00B05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𝑃𝑟𝑜𝑏</m:t>
                      </m:r>
                      <m:r>
                        <a:rPr lang="en-GB" sz="2400" b="0" i="1" smtClean="0">
                          <a:latin typeface="Cambria Math" panose="02040503050406030204" pitchFamily="18" charset="0"/>
                        </a:rPr>
                        <m:t> </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𝐴</m:t>
                          </m:r>
                          <m:r>
                            <a:rPr lang="en-GB" sz="2400" b="0" i="1" smtClean="0">
                              <a:latin typeface="Cambria Math" panose="02040503050406030204" pitchFamily="18" charset="0"/>
                            </a:rPr>
                            <m:t>=</m:t>
                          </m:r>
                          <m:r>
                            <a:rPr lang="en-GB" sz="2400" b="0" i="1" smtClean="0">
                              <a:latin typeface="Cambria Math" panose="02040503050406030204" pitchFamily="18" charset="0"/>
                            </a:rPr>
                            <m:t>𝑎</m:t>
                          </m:r>
                          <m:r>
                            <a:rPr lang="en-GB" sz="2400" b="0" i="1" smtClean="0">
                              <a:latin typeface="Cambria Math" panose="02040503050406030204" pitchFamily="18" charset="0"/>
                            </a:rPr>
                            <m:t> </m:t>
                          </m:r>
                          <m:r>
                            <a:rPr lang="en-GB" sz="2400" b="0" i="1" smtClean="0">
                              <a:latin typeface="Cambria Math" panose="02040503050406030204" pitchFamily="18" charset="0"/>
                            </a:rPr>
                            <m:t>𝑎𝑡</m:t>
                          </m:r>
                          <m:r>
                            <a:rPr lang="en-GB" sz="2400" b="0" i="1" smtClean="0">
                              <a:latin typeface="Cambria Math" panose="02040503050406030204" pitchFamily="18" charset="0"/>
                            </a:rPr>
                            <m:t> </m:t>
                          </m:r>
                          <m:r>
                            <a:rPr lang="en-GB" sz="2400" b="0" i="1" smtClean="0">
                              <a:latin typeface="Cambria Math" panose="02040503050406030204" pitchFamily="18" charset="0"/>
                            </a:rPr>
                            <m:t>𝑦</m:t>
                          </m:r>
                        </m:e>
                      </m:d>
                      <m:r>
                        <a:rPr lang="en-GB" sz="2400" b="0" i="1" smtClean="0">
                          <a:latin typeface="Cambria Math" panose="02040503050406030204" pitchFamily="18" charset="0"/>
                        </a:rPr>
                        <m:t>=</m:t>
                      </m:r>
                    </m:oMath>
                  </m:oMathPara>
                </a14:m>
                <a:endParaRPr lang="en-GB" sz="2400" dirty="0"/>
              </a:p>
              <a:p>
                <a:endParaRPr lang="en-GB" sz="2400" dirty="0"/>
              </a:p>
              <a:p>
                <a:pPr/>
                <a14:m>
                  <m:oMathPara xmlns:m="http://schemas.openxmlformats.org/officeDocument/2006/math">
                    <m:oMathParaPr>
                      <m:jc m:val="centerGroup"/>
                    </m:oMathParaPr>
                    <m:oMath xmlns:m="http://schemas.openxmlformats.org/officeDocument/2006/math">
                      <m:nary>
                        <m:naryPr>
                          <m:chr m:val="∑"/>
                          <m:supHide m:val="on"/>
                          <m:ctrlPr>
                            <a:rPr lang="en-GB" sz="2400" b="0" i="1" smtClean="0">
                              <a:latin typeface="Cambria Math" panose="02040503050406030204" pitchFamily="18" charset="0"/>
                            </a:rPr>
                          </m:ctrlPr>
                        </m:naryPr>
                        <m:sub>
                          <m:r>
                            <a:rPr lang="en-GB" sz="2400" b="0" i="1" smtClean="0">
                              <a:latin typeface="Cambria Math" panose="02040503050406030204" pitchFamily="18" charset="0"/>
                            </a:rPr>
                            <m:t>𝑜𝑢𝑡𝑐𝑜𝑚𝑒𝑠</m:t>
                          </m:r>
                          <m:r>
                            <a:rPr lang="en-GB" sz="2400" b="0" i="1" smtClean="0">
                              <a:latin typeface="Cambria Math" panose="02040503050406030204" pitchFamily="18" charset="0"/>
                            </a:rPr>
                            <m:t> </m:t>
                          </m:r>
                          <m:r>
                            <a:rPr lang="en-GB" sz="2400" b="0" i="1" smtClean="0">
                              <a:latin typeface="Cambria Math" panose="02040503050406030204" pitchFamily="18" charset="0"/>
                            </a:rPr>
                            <m:t>𝑜𝑛</m:t>
                          </m:r>
                          <m:r>
                            <a:rPr lang="en-GB" sz="2400" b="0" i="1" smtClean="0">
                              <a:latin typeface="Cambria Math" panose="02040503050406030204" pitchFamily="18" charset="0"/>
                            </a:rPr>
                            <m:t>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𝑆</m:t>
                              </m:r>
                            </m:e>
                            <m:sub>
                              <m:r>
                                <a:rPr lang="en-GB" sz="2400" b="0" i="1" smtClean="0">
                                  <a:latin typeface="Cambria Math" panose="02040503050406030204" pitchFamily="18" charset="0"/>
                                </a:rPr>
                                <m:t>𝑜𝑢𝑡</m:t>
                              </m:r>
                            </m:sub>
                          </m:sSub>
                        </m:sub>
                        <m:sup/>
                        <m:e>
                          <m:eqArr>
                            <m:eqArrPr>
                              <m:ctrlPr>
                                <a:rPr lang="en-GB" sz="2400" i="1">
                                  <a:latin typeface="Cambria Math" panose="02040503050406030204" pitchFamily="18" charset="0"/>
                                </a:rPr>
                              </m:ctrlPr>
                            </m:eqArrPr>
                            <m:e>
                              <m:r>
                                <a:rPr lang="en-GB" sz="2400" i="1">
                                  <a:latin typeface="Cambria Math" panose="02040503050406030204" pitchFamily="18" charset="0"/>
                                </a:rPr>
                                <m:t>𝑃𝑟𝑜𝑏</m:t>
                              </m:r>
                              <m:r>
                                <a:rPr lang="en-GB" sz="2400" i="1">
                                  <a:latin typeface="Cambria Math" panose="02040503050406030204" pitchFamily="18" charset="0"/>
                                </a:rPr>
                                <m:t> (</m:t>
                              </m:r>
                              <m:r>
                                <a:rPr lang="en-GB" sz="2400" i="1">
                                  <a:latin typeface="Cambria Math" panose="02040503050406030204" pitchFamily="18" charset="0"/>
                                </a:rPr>
                                <m:t>𝐴</m:t>
                              </m:r>
                              <m:r>
                                <a:rPr lang="en-GB" sz="2400" i="1">
                                  <a:latin typeface="Cambria Math" panose="02040503050406030204" pitchFamily="18" charset="0"/>
                                </a:rPr>
                                <m:t>=</m:t>
                              </m:r>
                              <m:r>
                                <a:rPr lang="en-GB" sz="2400" i="1">
                                  <a:latin typeface="Cambria Math" panose="02040503050406030204" pitchFamily="18" charset="0"/>
                                </a:rPr>
                                <m:t>𝑎</m:t>
                              </m:r>
                              <m:r>
                                <a:rPr lang="en-GB" sz="2400" i="1">
                                  <a:latin typeface="Cambria Math" panose="02040503050406030204" pitchFamily="18" charset="0"/>
                                </a:rPr>
                                <m:t> </m:t>
                              </m:r>
                              <m:r>
                                <a:rPr lang="en-GB" sz="2400" i="1">
                                  <a:latin typeface="Cambria Math" panose="02040503050406030204" pitchFamily="18" charset="0"/>
                                </a:rPr>
                                <m:t>𝑎𝑡</m:t>
                              </m:r>
                              <m:r>
                                <a:rPr lang="en-GB" sz="2400" i="1">
                                  <a:latin typeface="Cambria Math" panose="02040503050406030204" pitchFamily="18" charset="0"/>
                                </a:rPr>
                                <m:t> </m:t>
                              </m:r>
                              <m:r>
                                <a:rPr lang="en-GB" sz="2400" i="1">
                                  <a:latin typeface="Cambria Math" panose="02040503050406030204" pitchFamily="18" charset="0"/>
                                </a:rPr>
                                <m:t>𝑦</m:t>
                              </m:r>
                              <m:r>
                                <a:rPr lang="en-GB" sz="2400" i="1">
                                  <a:latin typeface="Cambria Math" panose="02040503050406030204" pitchFamily="18" charset="0"/>
                                </a:rPr>
                                <m:t> </m:t>
                              </m:r>
                            </m:e>
                            <m:e>
                              <m:r>
                                <a:rPr lang="en-GB" sz="2400" b="0" i="1" smtClean="0">
                                  <a:latin typeface="Cambria Math" panose="02040503050406030204" pitchFamily="18" charset="0"/>
                                </a:rPr>
                                <m:t>&amp;</m:t>
                              </m:r>
                              <m:r>
                                <m:rPr>
                                  <m:lit/>
                                </m:rPr>
                                <a:rPr lang="en-GB" sz="2400" b="0" i="1" smtClean="0">
                                  <a:latin typeface="Cambria Math" panose="02040503050406030204" pitchFamily="18" charset="0"/>
                                </a:rPr>
                                <m:t>&amp;</m:t>
                              </m:r>
                              <m:r>
                                <a:rPr lang="en-GB" sz="2400" i="1">
                                  <a:latin typeface="Cambria Math" panose="02040503050406030204" pitchFamily="18" charset="0"/>
                                </a:rPr>
                                <m:t> </m:t>
                              </m:r>
                              <m:r>
                                <a:rPr lang="en-GB" sz="2400" i="1">
                                  <a:latin typeface="Cambria Math" panose="02040503050406030204" pitchFamily="18" charset="0"/>
                                </a:rPr>
                                <m:t>𝑜𝑢𝑡𝑐𝑜𝑚𝑒𝑠</m:t>
                              </m:r>
                              <m:r>
                                <a:rPr lang="en-GB" sz="2400" i="1">
                                  <a:latin typeface="Cambria Math" panose="02040503050406030204" pitchFamily="18" charset="0"/>
                                </a:rPr>
                                <m:t> </m:t>
                              </m:r>
                              <m:r>
                                <a:rPr lang="en-GB" sz="2400" i="1">
                                  <a:latin typeface="Cambria Math" panose="02040503050406030204" pitchFamily="18" charset="0"/>
                                </a:rPr>
                                <m:t>𝑜𝑛</m:t>
                              </m:r>
                              <m:r>
                                <a:rPr lang="en-GB" sz="2400" i="1">
                                  <a:latin typeface="Cambria Math" panose="02040503050406030204" pitchFamily="18" charset="0"/>
                                </a:rPr>
                                <m:t> </m:t>
                              </m:r>
                              <m:sSub>
                                <m:sSubPr>
                                  <m:ctrlPr>
                                    <a:rPr lang="en-GB" sz="2400" i="1">
                                      <a:latin typeface="Cambria Math" panose="02040503050406030204" pitchFamily="18" charset="0"/>
                                    </a:rPr>
                                  </m:ctrlPr>
                                </m:sSubPr>
                                <m:e>
                                  <m:r>
                                    <a:rPr lang="en-GB" sz="2400" i="1">
                                      <a:latin typeface="Cambria Math" panose="02040503050406030204" pitchFamily="18" charset="0"/>
                                    </a:rPr>
                                    <m:t>𝑆</m:t>
                                  </m:r>
                                </m:e>
                                <m:sub>
                                  <m:r>
                                    <a:rPr lang="en-GB" sz="2400" i="1">
                                      <a:latin typeface="Cambria Math" panose="02040503050406030204" pitchFamily="18" charset="0"/>
                                    </a:rPr>
                                    <m:t>𝑜𝑢𝑡</m:t>
                                  </m:r>
                                </m:sub>
                              </m:sSub>
                              <m:r>
                                <a:rPr lang="en-GB" sz="2400" i="1">
                                  <a:latin typeface="Cambria Math" panose="02040503050406030204" pitchFamily="18" charset="0"/>
                                </a:rPr>
                                <m:t>)</m:t>
                              </m:r>
                            </m:e>
                          </m:eqArr>
                        </m:e>
                      </m:nary>
                    </m:oMath>
                  </m:oMathPara>
                </a14:m>
                <a:endParaRPr lang="en-GB" sz="2400" dirty="0"/>
              </a:p>
            </p:txBody>
          </p:sp>
        </mc:Choice>
        <mc:Fallback xmlns="">
          <p:sp>
            <p:nvSpPr>
              <p:cNvPr id="12" name="TextBox 11">
                <a:extLst>
                  <a:ext uri="{FF2B5EF4-FFF2-40B4-BE49-F238E27FC236}">
                    <a16:creationId xmlns:a16="http://schemas.microsoft.com/office/drawing/2014/main" id="{493970C3-8C01-4D14-8B9F-B603AE6108B1}"/>
                  </a:ext>
                </a:extLst>
              </p:cNvPr>
              <p:cNvSpPr txBox="1">
                <a:spLocks noRot="1" noChangeAspect="1" noMove="1" noResize="1" noEditPoints="1" noAdjustHandles="1" noChangeArrowheads="1" noChangeShapeType="1" noTextEdit="1"/>
              </p:cNvSpPr>
              <p:nvPr/>
            </p:nvSpPr>
            <p:spPr>
              <a:xfrm>
                <a:off x="5759429" y="4719954"/>
                <a:ext cx="6201605" cy="1772921"/>
              </a:xfrm>
              <a:prstGeom prst="rect">
                <a:avLst/>
              </a:prstGeom>
              <a:blipFill>
                <a:blip r:embed="rId4"/>
                <a:stretch>
                  <a:fillRect/>
                </a:stretch>
              </a:blipFill>
              <a:ln>
                <a:solidFill>
                  <a:srgbClr val="00B050"/>
                </a:solidFill>
              </a:ln>
            </p:spPr>
            <p:txBody>
              <a:bodyPr/>
              <a:lstStyle/>
              <a:p>
                <a:r>
                  <a:rPr lang="en-GB">
                    <a:noFill/>
                  </a:rPr>
                  <a:t> </a:t>
                </a:r>
              </a:p>
            </p:txBody>
          </p:sp>
        </mc:Fallback>
      </mc:AlternateContent>
      <p:pic>
        <p:nvPicPr>
          <p:cNvPr id="9" name="Picture 8" descr="A picture containing diagram&#10;&#10;Description automatically generated">
            <a:extLst>
              <a:ext uri="{FF2B5EF4-FFF2-40B4-BE49-F238E27FC236}">
                <a16:creationId xmlns:a16="http://schemas.microsoft.com/office/drawing/2014/main" id="{E806B32A-EFFA-4AD0-AC15-3D9B15CD59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778" y="4625624"/>
            <a:ext cx="3486820" cy="1554439"/>
          </a:xfrm>
          <a:prstGeom prst="rect">
            <a:avLst/>
          </a:prstGeom>
        </p:spPr>
      </p:pic>
    </p:spTree>
    <p:extLst>
      <p:ext uri="{BB962C8B-B14F-4D97-AF65-F5344CB8AC3E}">
        <p14:creationId xmlns:p14="http://schemas.microsoft.com/office/powerpoint/2010/main" val="623124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9375" y="207034"/>
            <a:ext cx="11781811" cy="68018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What would an interesting solution to the quantum reality problem involve?  </a:t>
            </a: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MR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99"/>
                </a:solidFill>
                <a:effectLst/>
                <a:uLnTx/>
                <a:uFillTx/>
                <a:latin typeface="CMR9"/>
                <a:ea typeface="+mn-ea"/>
                <a:cs typeface="+mn-cs"/>
              </a:rPr>
              <a:t>Mathematically precise Lorentz covariant </a:t>
            </a:r>
            <a:r>
              <a:rPr kumimoji="0" lang="en-GB" sz="2400" b="0" i="0" u="none" strike="noStrike" kern="1200" cap="none" spc="0" normalizeH="0" baseline="0" noProof="0" dirty="0">
                <a:ln>
                  <a:noFill/>
                </a:ln>
                <a:solidFill>
                  <a:srgbClr val="333399"/>
                </a:solidFill>
                <a:effectLst/>
                <a:uLnTx/>
                <a:uFillTx/>
                <a:latin typeface="CMR9"/>
                <a:ea typeface="+mn-ea"/>
                <a:cs typeface="+mn-cs"/>
              </a:rPr>
              <a:t>definitions of: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33399"/>
                </a:solidFill>
                <a:effectLst/>
                <a:uLnTx/>
                <a:uFillTx/>
                <a:latin typeface="CMR9"/>
                <a:ea typeface="+mn-ea"/>
                <a:cs typeface="+mn-cs"/>
              </a:rPr>
              <a:t> a </a:t>
            </a:r>
            <a:r>
              <a:rPr kumimoji="0" lang="en-GB" sz="2400" b="1" i="1" u="none" strike="noStrike" kern="1200" cap="none" spc="0" normalizeH="0" baseline="0" noProof="0" dirty="0">
                <a:ln>
                  <a:noFill/>
                </a:ln>
                <a:solidFill>
                  <a:srgbClr val="333399"/>
                </a:solidFill>
                <a:effectLst/>
                <a:uLnTx/>
                <a:uFillTx/>
                <a:latin typeface="CMR9"/>
                <a:ea typeface="+mn-ea"/>
                <a:cs typeface="+mn-cs"/>
              </a:rPr>
              <a:t>sample space </a:t>
            </a:r>
            <a:r>
              <a:rPr kumimoji="0" lang="en-GB" sz="2400" b="0" i="0" u="none" strike="noStrike" kern="1200" cap="none" spc="0" normalizeH="0" baseline="0" noProof="0" dirty="0">
                <a:ln>
                  <a:noFill/>
                </a:ln>
                <a:solidFill>
                  <a:srgbClr val="333399"/>
                </a:solidFill>
                <a:effectLst/>
                <a:uLnTx/>
                <a:uFillTx/>
                <a:latin typeface="CMR9"/>
                <a:ea typeface="+mn-ea"/>
                <a:cs typeface="+mn-cs"/>
              </a:rPr>
              <a:t>of configurations of “beables”: whatever events, histories, paths, branching structures or other mathematical objects define elements of physical reality.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33399"/>
                </a:solidFill>
                <a:effectLst/>
                <a:uLnTx/>
                <a:uFillTx/>
                <a:latin typeface="CMR9"/>
                <a:ea typeface="+mn-ea"/>
                <a:cs typeface="+mn-cs"/>
              </a:rPr>
              <a:t>a corresponding </a:t>
            </a:r>
            <a:r>
              <a:rPr kumimoji="0" lang="en-GB" sz="2400" b="1" i="1" u="none" strike="noStrike" kern="1200" cap="none" spc="0" normalizeH="0" baseline="0" noProof="0" dirty="0">
                <a:ln>
                  <a:noFill/>
                </a:ln>
                <a:solidFill>
                  <a:srgbClr val="333399"/>
                </a:solidFill>
                <a:effectLst/>
                <a:uLnTx/>
                <a:uFillTx/>
                <a:latin typeface="CMR9"/>
                <a:ea typeface="+mn-ea"/>
                <a:cs typeface="+mn-cs"/>
              </a:rPr>
              <a:t>probability distribution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33399"/>
                </a:solidFill>
                <a:effectLst/>
                <a:uLnTx/>
                <a:uFillTx/>
                <a:latin typeface="CMR9"/>
                <a:ea typeface="+mn-ea"/>
                <a:cs typeface="+mn-cs"/>
              </a:rPr>
              <a:t>These should apply to closed quantum systems that model relevant features of the universe.   (Ideally to the universe, but meanwhile we would like plausible evidence of relevance.)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MR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50000"/>
                  </a:srgbClr>
                </a:solidFill>
                <a:effectLst/>
                <a:uLnTx/>
                <a:uFillTx/>
                <a:latin typeface="CMR9"/>
                <a:ea typeface="+mn-ea"/>
                <a:cs typeface="+mn-cs"/>
              </a:rPr>
              <a:t>Given such definitions, we can then </a:t>
            </a:r>
            <a:r>
              <a:rPr kumimoji="0" lang="en-GB" sz="2400" b="1" i="0" u="none" strike="noStrike" kern="1200" cap="none" spc="0" normalizeH="0" baseline="0" noProof="0" dirty="0">
                <a:ln>
                  <a:noFill/>
                </a:ln>
                <a:solidFill>
                  <a:srgbClr val="ED7D31">
                    <a:lumMod val="50000"/>
                  </a:srgbClr>
                </a:solidFill>
                <a:effectLst/>
                <a:uLnTx/>
                <a:uFillTx/>
                <a:latin typeface="CMR9"/>
                <a:ea typeface="+mn-ea"/>
                <a:cs typeface="+mn-cs"/>
              </a:rPr>
              <a:t>postulate</a:t>
            </a:r>
            <a:r>
              <a:rPr kumimoji="0" lang="en-GB" sz="2400" b="0" i="0" u="none" strike="noStrike" kern="1200" cap="none" spc="0" normalizeH="0" baseline="0" noProof="0" dirty="0">
                <a:ln>
                  <a:noFill/>
                </a:ln>
                <a:solidFill>
                  <a:srgbClr val="ED7D31">
                    <a:lumMod val="50000"/>
                  </a:srgbClr>
                </a:solidFill>
                <a:effectLst/>
                <a:uLnTx/>
                <a:uFillTx/>
                <a:latin typeface="CMR9"/>
                <a:ea typeface="+mn-ea"/>
                <a:cs typeface="+mn-cs"/>
              </a:rPr>
              <a:t> that physical reality is described by one randomly chosen configuration drawn from the sample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MR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50000"/>
                  </a:srgbClr>
                </a:solidFill>
                <a:effectLst/>
                <a:uLnTx/>
                <a:uFillTx/>
                <a:latin typeface="CMR9"/>
                <a:ea typeface="+mn-ea"/>
                <a:cs typeface="+mn-cs"/>
              </a:rPr>
              <a:t>For empirical validation, this should imply quasiclassical physics in realistic models. In particular, it should imply the validity of Copenhagen quantum theory and classical dynamics in their respective domains.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800000"/>
              </a:solidFill>
              <a:effectLst/>
              <a:uLnTx/>
              <a:uFillTx/>
              <a:latin typeface="CMR9"/>
              <a:ea typeface="+mn-ea"/>
              <a:cs typeface="+mn-cs"/>
            </a:endParaRPr>
          </a:p>
        </p:txBody>
      </p:sp>
    </p:spTree>
    <p:extLst>
      <p:ext uri="{BB962C8B-B14F-4D97-AF65-F5344CB8AC3E}">
        <p14:creationId xmlns:p14="http://schemas.microsoft.com/office/powerpoint/2010/main" val="309701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lumMod val="75000"/>
                  </a:schemeClr>
                </a:solidFill>
              </a:rPr>
              <a:t>Block universe picture</a:t>
            </a:r>
          </a:p>
        </p:txBody>
      </p:sp>
      <p:sp>
        <p:nvSpPr>
          <p:cNvPr id="3" name="Content Placeholder 2"/>
          <p:cNvSpPr>
            <a:spLocks noGrp="1"/>
          </p:cNvSpPr>
          <p:nvPr>
            <p:ph idx="1"/>
          </p:nvPr>
        </p:nvSpPr>
        <p:spPr>
          <a:xfrm>
            <a:off x="239965" y="3615273"/>
            <a:ext cx="11839413" cy="2984739"/>
          </a:xfrm>
        </p:spPr>
        <p:txBody>
          <a:bodyPr>
            <a:normAutofit fontScale="85000" lnSpcReduction="20000"/>
          </a:bodyPr>
          <a:lstStyle/>
          <a:p>
            <a:pPr marL="0" indent="0">
              <a:buNone/>
            </a:pPr>
            <a:r>
              <a:rPr lang="en-GB" dirty="0">
                <a:solidFill>
                  <a:schemeClr val="accent6">
                    <a:lumMod val="75000"/>
                  </a:schemeClr>
                </a:solidFill>
                <a:latin typeface="CMR9"/>
              </a:rPr>
              <a:t>We will assume that it makes sense to consider fundamentally probabilistic theories</a:t>
            </a:r>
            <a:r>
              <a:rPr lang="en-GB" dirty="0">
                <a:solidFill>
                  <a:schemeClr val="accent1">
                    <a:lumMod val="50000"/>
                  </a:schemeClr>
                </a:solidFill>
                <a:latin typeface="CMR9"/>
              </a:rPr>
              <a:t>*</a:t>
            </a:r>
            <a:r>
              <a:rPr lang="en-GB" dirty="0">
                <a:solidFill>
                  <a:schemeClr val="accent6">
                    <a:lumMod val="75000"/>
                  </a:schemeClr>
                </a:solidFill>
                <a:latin typeface="CMR9"/>
              </a:rPr>
              <a:t> of {configuration of beables in space-time} that define reality.</a:t>
            </a:r>
          </a:p>
          <a:p>
            <a:pPr marL="0" indent="0">
              <a:buNone/>
            </a:pPr>
            <a:r>
              <a:rPr lang="en-GB" dirty="0">
                <a:solidFill>
                  <a:schemeClr val="accent6">
                    <a:lumMod val="75000"/>
                  </a:schemeClr>
                </a:solidFill>
                <a:latin typeface="CMR9"/>
              </a:rPr>
              <a:t>We suppose that doing this in Minkowski space (or other fixed backgrounds) is a good first step, pending a fundamental quantum + gravity theory.</a:t>
            </a:r>
          </a:p>
          <a:p>
            <a:pPr marL="0" indent="0">
              <a:buNone/>
            </a:pPr>
            <a:endParaRPr lang="en-GB" dirty="0">
              <a:solidFill>
                <a:schemeClr val="accent6">
                  <a:lumMod val="75000"/>
                </a:schemeClr>
              </a:solidFill>
              <a:latin typeface="CMR9"/>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dirty="0">
                <a:solidFill>
                  <a:srgbClr val="0070C0"/>
                </a:solidFill>
                <a:latin typeface="CMR9"/>
              </a:rPr>
              <a:t>*Are fundamentally probabilistic theories of the universe well-defined?</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dirty="0">
                <a:solidFill>
                  <a:srgbClr val="0070C0"/>
                </a:solidFill>
                <a:latin typeface="CMR9"/>
              </a:rPr>
              <a:t>Do we really know what one-shot probability means?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dirty="0">
                <a:solidFill>
                  <a:srgbClr val="0070C0"/>
                </a:solidFill>
                <a:latin typeface="CMR9"/>
              </a:rPr>
              <a:t>There is a real debate, but we </a:t>
            </a:r>
            <a:r>
              <a:rPr kumimoji="0" lang="en-GB" sz="2800" b="0" i="0" u="none" strike="noStrike" kern="1200" cap="none" spc="0" normalizeH="0" baseline="0" noProof="0" dirty="0">
                <a:ln>
                  <a:noFill/>
                </a:ln>
                <a:solidFill>
                  <a:srgbClr val="0070C0"/>
                </a:solidFill>
                <a:effectLst/>
                <a:uLnTx/>
                <a:uFillTx/>
                <a:latin typeface="CMR9"/>
                <a:ea typeface="+mn-ea"/>
                <a:cs typeface="+mn-cs"/>
              </a:rPr>
              <a:t>won’t get into this here. </a:t>
            </a:r>
          </a:p>
          <a:p>
            <a:pPr marL="0" indent="0">
              <a:buNone/>
            </a:pPr>
            <a:r>
              <a:rPr lang="en-GB" dirty="0">
                <a:solidFill>
                  <a:srgbClr val="0070C0"/>
                </a:solidFill>
                <a:latin typeface="CMR9"/>
              </a:rPr>
              <a:t> </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1434153" y="2188350"/>
              <a:ext cx="927540" cy="888003"/>
            </p14:xfrm>
          </p:contentPart>
        </mc:Choice>
        <mc:Fallback xmlns="">
          <p:pic>
            <p:nvPicPr>
              <p:cNvPr id="6" name="Ink 5"/>
              <p:cNvPicPr/>
              <p:nvPr/>
            </p:nvPicPr>
            <p:blipFill>
              <a:blip r:embed="rId3"/>
              <a:stretch>
                <a:fillRect/>
              </a:stretch>
            </p:blipFill>
            <p:spPr>
              <a:xfrm>
                <a:off x="1420476" y="2174666"/>
                <a:ext cx="954895" cy="91537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p14:cNvContentPartPr/>
              <p14:nvPr/>
            </p14:nvContentPartPr>
            <p14:xfrm>
              <a:off x="1969473" y="2523150"/>
              <a:ext cx="860220" cy="385994"/>
            </p14:xfrm>
          </p:contentPart>
        </mc:Choice>
        <mc:Fallback xmlns="">
          <p:pic>
            <p:nvPicPr>
              <p:cNvPr id="12" name="Ink 11"/>
              <p:cNvPicPr/>
              <p:nvPr/>
            </p:nvPicPr>
            <p:blipFill>
              <a:blip r:embed="rId5"/>
              <a:stretch>
                <a:fillRect/>
              </a:stretch>
            </p:blipFill>
            <p:spPr>
              <a:xfrm>
                <a:off x="1955796" y="2519909"/>
                <a:ext cx="877136" cy="40291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p14:cNvContentPartPr/>
              <p14:nvPr/>
            </p14:nvContentPartPr>
            <p14:xfrm>
              <a:off x="1426593" y="1984230"/>
              <a:ext cx="1943100" cy="645554"/>
            </p14:xfrm>
          </p:contentPart>
        </mc:Choice>
        <mc:Fallback xmlns="">
          <p:pic>
            <p:nvPicPr>
              <p:cNvPr id="13" name="Ink 12"/>
              <p:cNvPicPr/>
              <p:nvPr/>
            </p:nvPicPr>
            <p:blipFill>
              <a:blip r:embed="rId7"/>
              <a:stretch>
                <a:fillRect/>
              </a:stretch>
            </p:blipFill>
            <p:spPr>
              <a:xfrm>
                <a:off x="1412914" y="1970548"/>
                <a:ext cx="1970457" cy="6729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p14:cNvContentPartPr/>
              <p14:nvPr/>
            </p14:nvContentPartPr>
            <p14:xfrm>
              <a:off x="1587873" y="2546550"/>
              <a:ext cx="1457460" cy="560043"/>
            </p14:xfrm>
          </p:contentPart>
        </mc:Choice>
        <mc:Fallback xmlns="">
          <p:pic>
            <p:nvPicPr>
              <p:cNvPr id="14" name="Ink 13"/>
              <p:cNvPicPr/>
              <p:nvPr/>
            </p:nvPicPr>
            <p:blipFill>
              <a:blip r:embed="rId9"/>
              <a:stretch>
                <a:fillRect/>
              </a:stretch>
            </p:blipFill>
            <p:spPr>
              <a:xfrm>
                <a:off x="1574195" y="2532864"/>
                <a:ext cx="1484817" cy="58741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p14:cNvContentPartPr/>
              <p14:nvPr/>
            </p14:nvContentPartPr>
            <p14:xfrm>
              <a:off x="1651953" y="2529270"/>
              <a:ext cx="289260" cy="400034"/>
            </p14:xfrm>
          </p:contentPart>
        </mc:Choice>
        <mc:Fallback xmlns="">
          <p:pic>
            <p:nvPicPr>
              <p:cNvPr id="20" name="Ink 19"/>
              <p:cNvPicPr/>
              <p:nvPr/>
            </p:nvPicPr>
            <p:blipFill>
              <a:blip r:embed="rId11"/>
              <a:stretch>
                <a:fillRect/>
              </a:stretch>
            </p:blipFill>
            <p:spPr>
              <a:xfrm>
                <a:off x="1638282" y="2515587"/>
                <a:ext cx="316603" cy="427399"/>
              </a:xfrm>
              <a:prstGeom prst="rect">
                <a:avLst/>
              </a:prstGeom>
            </p:spPr>
          </p:pic>
        </mc:Fallback>
      </mc:AlternateContent>
      <p:sp>
        <p:nvSpPr>
          <p:cNvPr id="21" name="TextBox 20"/>
          <p:cNvSpPr txBox="1"/>
          <p:nvPr/>
        </p:nvSpPr>
        <p:spPr>
          <a:xfrm>
            <a:off x="2425773" y="2817962"/>
            <a:ext cx="7662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a:t>
            </a:r>
          </a:p>
        </p:txBody>
      </p:sp>
      <mc:AlternateContent xmlns:mc="http://schemas.openxmlformats.org/markup-compatibility/2006" xmlns:a14="http://schemas.microsoft.com/office/drawing/2010/main">
        <mc:Choice Requires="a14">
          <p:sp>
            <p:nvSpPr>
              <p:cNvPr id="22" name="TextBox 21"/>
              <p:cNvSpPr txBox="1"/>
              <p:nvPr/>
            </p:nvSpPr>
            <p:spPr>
              <a:xfrm>
                <a:off x="3818627" y="2099094"/>
                <a:ext cx="85710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Theory = </a:t>
                </a:r>
                <a14:m>
                  <m:oMath xmlns:m="http://schemas.openxmlformats.org/officeDocument/2006/math">
                    <m:r>
                      <m:rPr>
                        <m:lit/>
                      </m:rPr>
                      <a:rPr kumimoji="0" lang="en-GB" sz="32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t>{</m:t>
                    </m:r>
                    <m:r>
                      <a:rPr kumimoji="0" lang="en-GB" sz="32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t> </m:t>
                    </m:r>
                  </m:oMath>
                </a14:m>
                <a:r>
                  <a:rPr kumimoji="0" lang="en-GB"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configurations C ; probabilities p(C) </a:t>
                </a:r>
                <a14:m>
                  <m:oMath xmlns:m="http://schemas.openxmlformats.org/officeDocument/2006/math">
                    <m:r>
                      <m:rPr>
                        <m:lit/>
                      </m:rPr>
                      <a:rPr kumimoji="0" lang="en-GB" sz="32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t>}</m:t>
                    </m:r>
                  </m:oMath>
                </a14:m>
                <a:endParaRPr kumimoji="0" lang="en-GB" sz="3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818627" y="2099094"/>
                <a:ext cx="8571020" cy="584775"/>
              </a:xfrm>
              <a:prstGeom prst="rect">
                <a:avLst/>
              </a:prstGeom>
              <a:blipFill>
                <a:blip r:embed="rId12"/>
                <a:stretch>
                  <a:fillRect l="-1778" t="-12500" b="-34375"/>
                </a:stretch>
              </a:blipFill>
            </p:spPr>
            <p:txBody>
              <a:bodyPr/>
              <a:lstStyle/>
              <a:p>
                <a:r>
                  <a:rPr lang="en-GB">
                    <a:noFill/>
                  </a:rPr>
                  <a:t> </a:t>
                </a:r>
              </a:p>
            </p:txBody>
          </p:sp>
        </mc:Fallback>
      </mc:AlternateContent>
    </p:spTree>
    <p:extLst>
      <p:ext uri="{BB962C8B-B14F-4D97-AF65-F5344CB8AC3E}">
        <p14:creationId xmlns:p14="http://schemas.microsoft.com/office/powerpoint/2010/main" val="909746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8DE3D-5D9A-4DEE-8758-15DD90C10F63}"/>
              </a:ext>
            </a:extLst>
          </p:cNvPr>
          <p:cNvPicPr>
            <a:picLocks noChangeAspect="1"/>
          </p:cNvPicPr>
          <p:nvPr/>
        </p:nvPicPr>
        <p:blipFill>
          <a:blip r:embed="rId2"/>
          <a:stretch>
            <a:fillRect/>
          </a:stretch>
        </p:blipFill>
        <p:spPr>
          <a:xfrm>
            <a:off x="961860" y="1310595"/>
            <a:ext cx="8275441" cy="5231476"/>
          </a:xfrm>
          <a:prstGeom prst="rect">
            <a:avLst/>
          </a:prstGeom>
        </p:spPr>
      </p:pic>
      <p:sp>
        <p:nvSpPr>
          <p:cNvPr id="2" name="TextBox 1">
            <a:extLst>
              <a:ext uri="{FF2B5EF4-FFF2-40B4-BE49-F238E27FC236}">
                <a16:creationId xmlns:a16="http://schemas.microsoft.com/office/drawing/2014/main" id="{8DB73AB3-8D09-4E5D-83A1-DDA461A82484}"/>
              </a:ext>
            </a:extLst>
          </p:cNvPr>
          <p:cNvSpPr txBox="1"/>
          <p:nvPr/>
        </p:nvSpPr>
        <p:spPr>
          <a:xfrm>
            <a:off x="2473530" y="6357405"/>
            <a:ext cx="46804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From Butterfield and Marsh, arXiv:1902.01294</a:t>
            </a:r>
          </a:p>
        </p:txBody>
      </p:sp>
      <p:sp>
        <p:nvSpPr>
          <p:cNvPr id="4" name="TextBox 3">
            <a:extLst>
              <a:ext uri="{FF2B5EF4-FFF2-40B4-BE49-F238E27FC236}">
                <a16:creationId xmlns:a16="http://schemas.microsoft.com/office/drawing/2014/main" id="{AE56A23B-7AC7-46D3-970E-CDCA6F4F05E4}"/>
              </a:ext>
            </a:extLst>
          </p:cNvPr>
          <p:cNvSpPr txBox="1"/>
          <p:nvPr/>
        </p:nvSpPr>
        <p:spPr>
          <a:xfrm>
            <a:off x="797332" y="430306"/>
            <a:ext cx="89872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What if the photons are reflected or scattered?</a:t>
            </a:r>
          </a:p>
        </p:txBody>
      </p:sp>
    </p:spTree>
    <p:extLst>
      <p:ext uri="{BB962C8B-B14F-4D97-AF65-F5344CB8AC3E}">
        <p14:creationId xmlns:p14="http://schemas.microsoft.com/office/powerpoint/2010/main" val="1160900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92E0A-733B-46EB-BEC6-5C1C764906AA}"/>
              </a:ext>
            </a:extLst>
          </p:cNvPr>
          <p:cNvPicPr>
            <a:picLocks noChangeAspect="1"/>
          </p:cNvPicPr>
          <p:nvPr/>
        </p:nvPicPr>
        <p:blipFill>
          <a:blip r:embed="rId2"/>
          <a:stretch>
            <a:fillRect/>
          </a:stretch>
        </p:blipFill>
        <p:spPr>
          <a:xfrm>
            <a:off x="1874761" y="128217"/>
            <a:ext cx="4791075" cy="6762750"/>
          </a:xfrm>
          <a:prstGeom prst="rect">
            <a:avLst/>
          </a:prstGeom>
        </p:spPr>
      </p:pic>
      <p:sp>
        <p:nvSpPr>
          <p:cNvPr id="4" name="TextBox 3">
            <a:extLst>
              <a:ext uri="{FF2B5EF4-FFF2-40B4-BE49-F238E27FC236}">
                <a16:creationId xmlns:a16="http://schemas.microsoft.com/office/drawing/2014/main" id="{35BD7C0E-EB69-4146-AA8D-6DDFDA736ACE}"/>
              </a:ext>
            </a:extLst>
          </p:cNvPr>
          <p:cNvSpPr txBox="1"/>
          <p:nvPr/>
        </p:nvSpPr>
        <p:spPr>
          <a:xfrm>
            <a:off x="167382" y="2569619"/>
            <a:ext cx="2477858" cy="1200329"/>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Then against a reflecting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wall on left.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EC83F53F-D9C9-43DB-B5AA-CC22108F65C8}"/>
              </a:ext>
            </a:extLst>
          </p:cNvPr>
          <p:cNvCxnSpPr>
            <a:cxnSpLocks/>
          </p:cNvCxnSpPr>
          <p:nvPr/>
        </p:nvCxnSpPr>
        <p:spPr>
          <a:xfrm>
            <a:off x="2645240" y="3279441"/>
            <a:ext cx="559809" cy="48044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2E6558D-8C35-438C-9EB2-B39672EC09B7}"/>
              </a:ext>
            </a:extLst>
          </p:cNvPr>
          <p:cNvCxnSpPr>
            <a:cxnSpLocks/>
          </p:cNvCxnSpPr>
          <p:nvPr/>
        </p:nvCxnSpPr>
        <p:spPr>
          <a:xfrm>
            <a:off x="2319382" y="5086544"/>
            <a:ext cx="2485093" cy="26037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3518F2-5CB9-4AFC-9EAE-7F197B390622}"/>
              </a:ext>
            </a:extLst>
          </p:cNvPr>
          <p:cNvSpPr txBox="1"/>
          <p:nvPr/>
        </p:nvSpPr>
        <p:spPr>
          <a:xfrm>
            <a:off x="143101" y="4718201"/>
            <a:ext cx="2178032" cy="923330"/>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bounces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against superposed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object</a:t>
            </a:r>
          </a:p>
        </p:txBody>
      </p:sp>
      <p:sp>
        <p:nvSpPr>
          <p:cNvPr id="15" name="TextBox 14">
            <a:extLst>
              <a:ext uri="{FF2B5EF4-FFF2-40B4-BE49-F238E27FC236}">
                <a16:creationId xmlns:a16="http://schemas.microsoft.com/office/drawing/2014/main" id="{FFFD3180-97A6-4B77-8100-6BDADFD63282}"/>
              </a:ext>
            </a:extLst>
          </p:cNvPr>
          <p:cNvSpPr txBox="1"/>
          <p:nvPr/>
        </p:nvSpPr>
        <p:spPr>
          <a:xfrm>
            <a:off x="385391" y="5856293"/>
            <a:ext cx="1905650" cy="646331"/>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emitted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right by source </a:t>
            </a:r>
          </a:p>
        </p:txBody>
      </p:sp>
      <p:cxnSp>
        <p:nvCxnSpPr>
          <p:cNvPr id="17" name="Straight Arrow Connector 16">
            <a:extLst>
              <a:ext uri="{FF2B5EF4-FFF2-40B4-BE49-F238E27FC236}">
                <a16:creationId xmlns:a16="http://schemas.microsoft.com/office/drawing/2014/main" id="{B80F7EF0-1422-4ABB-9970-5E5870A2E5E7}"/>
              </a:ext>
            </a:extLst>
          </p:cNvPr>
          <p:cNvCxnSpPr>
            <a:cxnSpLocks/>
          </p:cNvCxnSpPr>
          <p:nvPr/>
        </p:nvCxnSpPr>
        <p:spPr>
          <a:xfrm>
            <a:off x="2291041" y="6136063"/>
            <a:ext cx="1310765" cy="4305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BED6BC-B8E8-43A1-962F-4BF7955C3CC4}"/>
              </a:ext>
            </a:extLst>
          </p:cNvPr>
          <p:cNvSpPr txBox="1"/>
          <p:nvPr/>
        </p:nvSpPr>
        <p:spPr>
          <a:xfrm>
            <a:off x="7932033" y="2569619"/>
            <a:ext cx="2927340" cy="203132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Region of indeterminacy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is extended by the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Collapse takes place only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across path of photon once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proceeds to spatial infinity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without further reflections.  </a:t>
            </a:r>
          </a:p>
        </p:txBody>
      </p:sp>
      <p:cxnSp>
        <p:nvCxnSpPr>
          <p:cNvPr id="20" name="Straight Arrow Connector 19">
            <a:extLst>
              <a:ext uri="{FF2B5EF4-FFF2-40B4-BE49-F238E27FC236}">
                <a16:creationId xmlns:a16="http://schemas.microsoft.com/office/drawing/2014/main" id="{27AE2823-6069-48D2-91F7-51177AD44EF6}"/>
              </a:ext>
            </a:extLst>
          </p:cNvPr>
          <p:cNvCxnSpPr>
            <a:cxnSpLocks/>
          </p:cNvCxnSpPr>
          <p:nvPr/>
        </p:nvCxnSpPr>
        <p:spPr>
          <a:xfrm flipH="1" flipV="1">
            <a:off x="5867658" y="3459222"/>
            <a:ext cx="2064375" cy="3843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819E379-B2F7-4005-A35F-52FBD381B9AA}"/>
              </a:ext>
            </a:extLst>
          </p:cNvPr>
          <p:cNvSpPr txBox="1"/>
          <p:nvPr/>
        </p:nvSpPr>
        <p:spPr>
          <a:xfrm>
            <a:off x="6933123" y="5874453"/>
            <a:ext cx="2615900" cy="523220"/>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rPr>
              <a:t>Thanks to Jeremy Butterfield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rPr>
              <a:t>and Brendan Marsh for diagram</a:t>
            </a:r>
          </a:p>
        </p:txBody>
      </p:sp>
    </p:spTree>
    <p:extLst>
      <p:ext uri="{BB962C8B-B14F-4D97-AF65-F5344CB8AC3E}">
        <p14:creationId xmlns:p14="http://schemas.microsoft.com/office/powerpoint/2010/main" val="1546503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92E0A-733B-46EB-BEC6-5C1C764906AA}"/>
              </a:ext>
            </a:extLst>
          </p:cNvPr>
          <p:cNvPicPr>
            <a:picLocks noChangeAspect="1"/>
          </p:cNvPicPr>
          <p:nvPr/>
        </p:nvPicPr>
        <p:blipFill>
          <a:blip r:embed="rId2"/>
          <a:stretch>
            <a:fillRect/>
          </a:stretch>
        </p:blipFill>
        <p:spPr>
          <a:xfrm>
            <a:off x="1874761" y="128217"/>
            <a:ext cx="4791075" cy="6762750"/>
          </a:xfrm>
          <a:prstGeom prst="rect">
            <a:avLst/>
          </a:prstGeom>
        </p:spPr>
      </p:pic>
      <p:sp>
        <p:nvSpPr>
          <p:cNvPr id="4" name="TextBox 3">
            <a:extLst>
              <a:ext uri="{FF2B5EF4-FFF2-40B4-BE49-F238E27FC236}">
                <a16:creationId xmlns:a16="http://schemas.microsoft.com/office/drawing/2014/main" id="{35BD7C0E-EB69-4146-AA8D-6DDFDA736ACE}"/>
              </a:ext>
            </a:extLst>
          </p:cNvPr>
          <p:cNvSpPr txBox="1"/>
          <p:nvPr/>
        </p:nvSpPr>
        <p:spPr>
          <a:xfrm>
            <a:off x="167382" y="2569619"/>
            <a:ext cx="2477858" cy="1200329"/>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Then against a reflecting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wall on left.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EC83F53F-D9C9-43DB-B5AA-CC22108F65C8}"/>
              </a:ext>
            </a:extLst>
          </p:cNvPr>
          <p:cNvCxnSpPr>
            <a:cxnSpLocks/>
          </p:cNvCxnSpPr>
          <p:nvPr/>
        </p:nvCxnSpPr>
        <p:spPr>
          <a:xfrm>
            <a:off x="2645240" y="3279441"/>
            <a:ext cx="559809" cy="48044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2E6558D-8C35-438C-9EB2-B39672EC09B7}"/>
              </a:ext>
            </a:extLst>
          </p:cNvPr>
          <p:cNvCxnSpPr>
            <a:cxnSpLocks/>
          </p:cNvCxnSpPr>
          <p:nvPr/>
        </p:nvCxnSpPr>
        <p:spPr>
          <a:xfrm>
            <a:off x="2319382" y="5086544"/>
            <a:ext cx="2485093" cy="26037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3518F2-5CB9-4AFC-9EAE-7F197B390622}"/>
              </a:ext>
            </a:extLst>
          </p:cNvPr>
          <p:cNvSpPr txBox="1"/>
          <p:nvPr/>
        </p:nvSpPr>
        <p:spPr>
          <a:xfrm>
            <a:off x="143101" y="4718201"/>
            <a:ext cx="2178032" cy="923330"/>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bounces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against superposed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object</a:t>
            </a:r>
          </a:p>
        </p:txBody>
      </p:sp>
      <p:sp>
        <p:nvSpPr>
          <p:cNvPr id="15" name="TextBox 14">
            <a:extLst>
              <a:ext uri="{FF2B5EF4-FFF2-40B4-BE49-F238E27FC236}">
                <a16:creationId xmlns:a16="http://schemas.microsoft.com/office/drawing/2014/main" id="{FFFD3180-97A6-4B77-8100-6BDADFD63282}"/>
              </a:ext>
            </a:extLst>
          </p:cNvPr>
          <p:cNvSpPr txBox="1"/>
          <p:nvPr/>
        </p:nvSpPr>
        <p:spPr>
          <a:xfrm>
            <a:off x="385391" y="5856293"/>
            <a:ext cx="1905650" cy="646331"/>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emitted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right by source </a:t>
            </a:r>
          </a:p>
        </p:txBody>
      </p:sp>
      <p:cxnSp>
        <p:nvCxnSpPr>
          <p:cNvPr id="17" name="Straight Arrow Connector 16">
            <a:extLst>
              <a:ext uri="{FF2B5EF4-FFF2-40B4-BE49-F238E27FC236}">
                <a16:creationId xmlns:a16="http://schemas.microsoft.com/office/drawing/2014/main" id="{B80F7EF0-1422-4ABB-9970-5E5870A2E5E7}"/>
              </a:ext>
            </a:extLst>
          </p:cNvPr>
          <p:cNvCxnSpPr>
            <a:cxnSpLocks/>
          </p:cNvCxnSpPr>
          <p:nvPr/>
        </p:nvCxnSpPr>
        <p:spPr>
          <a:xfrm>
            <a:off x="2291041" y="6136063"/>
            <a:ext cx="1310765" cy="4305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BED6BC-B8E8-43A1-962F-4BF7955C3CC4}"/>
              </a:ext>
            </a:extLst>
          </p:cNvPr>
          <p:cNvSpPr txBox="1"/>
          <p:nvPr/>
        </p:nvSpPr>
        <p:spPr>
          <a:xfrm>
            <a:off x="7932033" y="2569619"/>
            <a:ext cx="2927340" cy="203132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Region of indeterminacy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is extended by the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Collapse takes place only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across path of photon once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proceeds to spatial infinity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without further reflections.  </a:t>
            </a:r>
          </a:p>
        </p:txBody>
      </p:sp>
      <p:cxnSp>
        <p:nvCxnSpPr>
          <p:cNvPr id="20" name="Straight Arrow Connector 19">
            <a:extLst>
              <a:ext uri="{FF2B5EF4-FFF2-40B4-BE49-F238E27FC236}">
                <a16:creationId xmlns:a16="http://schemas.microsoft.com/office/drawing/2014/main" id="{27AE2823-6069-48D2-91F7-51177AD44EF6}"/>
              </a:ext>
            </a:extLst>
          </p:cNvPr>
          <p:cNvCxnSpPr>
            <a:cxnSpLocks/>
          </p:cNvCxnSpPr>
          <p:nvPr/>
        </p:nvCxnSpPr>
        <p:spPr>
          <a:xfrm flipH="1" flipV="1">
            <a:off x="5867658" y="3459222"/>
            <a:ext cx="2064375" cy="3843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5F216B-1DB3-4633-AB45-2C9D6888CB61}"/>
              </a:ext>
            </a:extLst>
          </p:cNvPr>
          <p:cNvSpPr txBox="1"/>
          <p:nvPr/>
        </p:nvSpPr>
        <p:spPr>
          <a:xfrm>
            <a:off x="7191213" y="5216729"/>
            <a:ext cx="4082656" cy="369332"/>
          </a:xfrm>
          <a:prstGeom prst="rect">
            <a:avLst/>
          </a:prstGeom>
          <a:noFill/>
          <a:ln>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would argue this is a feature, not a bug.</a:t>
            </a:r>
          </a:p>
        </p:txBody>
      </p:sp>
    </p:spTree>
    <p:extLst>
      <p:ext uri="{BB962C8B-B14F-4D97-AF65-F5344CB8AC3E}">
        <p14:creationId xmlns:p14="http://schemas.microsoft.com/office/powerpoint/2010/main" val="1520448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92E0A-733B-46EB-BEC6-5C1C764906AA}"/>
              </a:ext>
            </a:extLst>
          </p:cNvPr>
          <p:cNvPicPr>
            <a:picLocks noChangeAspect="1"/>
          </p:cNvPicPr>
          <p:nvPr/>
        </p:nvPicPr>
        <p:blipFill>
          <a:blip r:embed="rId2"/>
          <a:stretch>
            <a:fillRect/>
          </a:stretch>
        </p:blipFill>
        <p:spPr>
          <a:xfrm>
            <a:off x="1874761" y="128217"/>
            <a:ext cx="4791075" cy="6762750"/>
          </a:xfrm>
          <a:prstGeom prst="rect">
            <a:avLst/>
          </a:prstGeom>
        </p:spPr>
      </p:pic>
      <p:sp>
        <p:nvSpPr>
          <p:cNvPr id="4" name="TextBox 3">
            <a:extLst>
              <a:ext uri="{FF2B5EF4-FFF2-40B4-BE49-F238E27FC236}">
                <a16:creationId xmlns:a16="http://schemas.microsoft.com/office/drawing/2014/main" id="{35BD7C0E-EB69-4146-AA8D-6DDFDA736ACE}"/>
              </a:ext>
            </a:extLst>
          </p:cNvPr>
          <p:cNvSpPr txBox="1"/>
          <p:nvPr/>
        </p:nvSpPr>
        <p:spPr>
          <a:xfrm>
            <a:off x="167382" y="2569619"/>
            <a:ext cx="2477858" cy="1200329"/>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Then against a reflecting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wall on left.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EC83F53F-D9C9-43DB-B5AA-CC22108F65C8}"/>
              </a:ext>
            </a:extLst>
          </p:cNvPr>
          <p:cNvCxnSpPr>
            <a:cxnSpLocks/>
          </p:cNvCxnSpPr>
          <p:nvPr/>
        </p:nvCxnSpPr>
        <p:spPr>
          <a:xfrm>
            <a:off x="2645240" y="3279441"/>
            <a:ext cx="559809" cy="48044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2E6558D-8C35-438C-9EB2-B39672EC09B7}"/>
              </a:ext>
            </a:extLst>
          </p:cNvPr>
          <p:cNvCxnSpPr>
            <a:cxnSpLocks/>
          </p:cNvCxnSpPr>
          <p:nvPr/>
        </p:nvCxnSpPr>
        <p:spPr>
          <a:xfrm>
            <a:off x="2319382" y="5086544"/>
            <a:ext cx="2485093" cy="26037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3518F2-5CB9-4AFC-9EAE-7F197B390622}"/>
              </a:ext>
            </a:extLst>
          </p:cNvPr>
          <p:cNvSpPr txBox="1"/>
          <p:nvPr/>
        </p:nvSpPr>
        <p:spPr>
          <a:xfrm>
            <a:off x="143101" y="4718201"/>
            <a:ext cx="2178032" cy="923330"/>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bounces first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against superposed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object</a:t>
            </a:r>
          </a:p>
        </p:txBody>
      </p:sp>
      <p:sp>
        <p:nvSpPr>
          <p:cNvPr id="15" name="TextBox 14">
            <a:extLst>
              <a:ext uri="{FF2B5EF4-FFF2-40B4-BE49-F238E27FC236}">
                <a16:creationId xmlns:a16="http://schemas.microsoft.com/office/drawing/2014/main" id="{FFFD3180-97A6-4B77-8100-6BDADFD63282}"/>
              </a:ext>
            </a:extLst>
          </p:cNvPr>
          <p:cNvSpPr txBox="1"/>
          <p:nvPr/>
        </p:nvSpPr>
        <p:spPr>
          <a:xfrm>
            <a:off x="385391" y="5856293"/>
            <a:ext cx="1905650" cy="646331"/>
          </a:xfrm>
          <a:prstGeom prst="rect">
            <a:avLst/>
          </a:prstGeom>
          <a:noFill/>
          <a:ln>
            <a:solidFill>
              <a:schemeClr val="accent6">
                <a:lumMod val="60000"/>
                <a:lumOff val="4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Photon emitted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right by source </a:t>
            </a:r>
          </a:p>
        </p:txBody>
      </p:sp>
      <p:cxnSp>
        <p:nvCxnSpPr>
          <p:cNvPr id="17" name="Straight Arrow Connector 16">
            <a:extLst>
              <a:ext uri="{FF2B5EF4-FFF2-40B4-BE49-F238E27FC236}">
                <a16:creationId xmlns:a16="http://schemas.microsoft.com/office/drawing/2014/main" id="{B80F7EF0-1422-4ABB-9970-5E5870A2E5E7}"/>
              </a:ext>
            </a:extLst>
          </p:cNvPr>
          <p:cNvCxnSpPr>
            <a:cxnSpLocks/>
          </p:cNvCxnSpPr>
          <p:nvPr/>
        </p:nvCxnSpPr>
        <p:spPr>
          <a:xfrm>
            <a:off x="2291041" y="6136063"/>
            <a:ext cx="1310765" cy="43054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BED6BC-B8E8-43A1-962F-4BF7955C3CC4}"/>
              </a:ext>
            </a:extLst>
          </p:cNvPr>
          <p:cNvSpPr txBox="1"/>
          <p:nvPr/>
        </p:nvSpPr>
        <p:spPr>
          <a:xfrm>
            <a:off x="7932033" y="2569619"/>
            <a:ext cx="2927340" cy="2031325"/>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Region of indeterminacy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is extended by the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Collapse takes place only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across path of photon once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proceeds to spatial infinity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without further reflections.  </a:t>
            </a:r>
          </a:p>
        </p:txBody>
      </p:sp>
      <p:cxnSp>
        <p:nvCxnSpPr>
          <p:cNvPr id="20" name="Straight Arrow Connector 19">
            <a:extLst>
              <a:ext uri="{FF2B5EF4-FFF2-40B4-BE49-F238E27FC236}">
                <a16:creationId xmlns:a16="http://schemas.microsoft.com/office/drawing/2014/main" id="{27AE2823-6069-48D2-91F7-51177AD44EF6}"/>
              </a:ext>
            </a:extLst>
          </p:cNvPr>
          <p:cNvCxnSpPr>
            <a:cxnSpLocks/>
          </p:cNvCxnSpPr>
          <p:nvPr/>
        </p:nvCxnSpPr>
        <p:spPr>
          <a:xfrm flipH="1" flipV="1">
            <a:off x="5867658" y="3459222"/>
            <a:ext cx="2064375" cy="3843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5F216B-1DB3-4633-AB45-2C9D6888CB61}"/>
              </a:ext>
            </a:extLst>
          </p:cNvPr>
          <p:cNvSpPr txBox="1"/>
          <p:nvPr/>
        </p:nvSpPr>
        <p:spPr>
          <a:xfrm>
            <a:off x="7191213" y="5216729"/>
            <a:ext cx="4389343" cy="1200329"/>
          </a:xfrm>
          <a:prstGeom prst="rect">
            <a:avLst/>
          </a:prstGeom>
          <a:noFill/>
          <a:ln>
            <a:solidFill>
              <a:srgbClr val="7030A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I would argue this is a feature, not a bug.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But it’s interesting that it would not arise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 graviton version of the model.   </a:t>
            </a:r>
          </a:p>
        </p:txBody>
      </p:sp>
    </p:spTree>
    <p:extLst>
      <p:ext uri="{BB962C8B-B14F-4D97-AF65-F5344CB8AC3E}">
        <p14:creationId xmlns:p14="http://schemas.microsoft.com/office/powerpoint/2010/main" val="3096108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333399"/>
                </a:solidFill>
              </a:rPr>
              <a:t>Do they give physically sensible pictures of </a:t>
            </a:r>
            <a:r>
              <a:rPr lang="en-GB" b="1" dirty="0" err="1">
                <a:solidFill>
                  <a:srgbClr val="333399"/>
                </a:solidFill>
              </a:rPr>
              <a:t>quasiclassical</a:t>
            </a:r>
            <a:r>
              <a:rPr lang="en-GB" b="1" dirty="0">
                <a:solidFill>
                  <a:srgbClr val="333399"/>
                </a:solidFill>
              </a:rPr>
              <a:t> physics in the model's beables?</a:t>
            </a:r>
            <a:br>
              <a:rPr lang="en-GB" dirty="0">
                <a:solidFill>
                  <a:srgbClr val="333399"/>
                </a:solidFill>
              </a:rPr>
            </a:br>
            <a:endParaRPr lang="en-GB" dirty="0"/>
          </a:p>
        </p:txBody>
      </p:sp>
      <p:sp>
        <p:nvSpPr>
          <p:cNvPr id="3" name="Content Placeholder 2"/>
          <p:cNvSpPr>
            <a:spLocks noGrp="1"/>
          </p:cNvSpPr>
          <p:nvPr>
            <p:ph idx="1"/>
          </p:nvPr>
        </p:nvSpPr>
        <p:spPr>
          <a:xfrm>
            <a:off x="226275" y="1490138"/>
            <a:ext cx="11682621" cy="5101087"/>
          </a:xfrm>
        </p:spPr>
        <p:txBody>
          <a:bodyPr>
            <a:normAutofit/>
          </a:bodyPr>
          <a:lstStyle/>
          <a:p>
            <a:r>
              <a:rPr lang="en-GB" b="1" dirty="0">
                <a:solidFill>
                  <a:schemeClr val="accent2">
                    <a:lumMod val="50000"/>
                  </a:schemeClr>
                </a:solidFill>
              </a:rPr>
              <a:t>Yes</a:t>
            </a:r>
            <a:r>
              <a:rPr lang="en-GB" dirty="0">
                <a:solidFill>
                  <a:schemeClr val="accent2">
                    <a:lumMod val="50000"/>
                  </a:schemeClr>
                </a:solidFill>
              </a:rPr>
              <a:t>, in the simple models we’ve examined.</a:t>
            </a:r>
          </a:p>
          <a:p>
            <a:pPr marR="0" lvl="0" algn="l" defTabSz="914400" rtl="0" eaLnBrk="1" fontAlgn="auto" latinLnBrk="0" hangingPunct="1">
              <a:lnSpc>
                <a:spcPct val="90000"/>
              </a:lnSpc>
              <a:spcBef>
                <a:spcPts val="1000"/>
              </a:spcBef>
              <a:spcAft>
                <a:spcPts val="0"/>
              </a:spcAft>
              <a:buClrTx/>
              <a:buSzTx/>
              <a:tabLst/>
              <a:defRPr/>
            </a:pPr>
            <a:r>
              <a:rPr lang="en-GB" b="1" dirty="0">
                <a:solidFill>
                  <a:schemeClr val="accent2">
                    <a:lumMod val="50000"/>
                  </a:schemeClr>
                </a:solidFill>
              </a:rPr>
              <a:t>Yes</a:t>
            </a:r>
            <a:r>
              <a:rPr lang="en-GB" dirty="0">
                <a:solidFill>
                  <a:schemeClr val="accent2">
                    <a:lumMod val="50000"/>
                  </a:schemeClr>
                </a:solidFill>
              </a:rPr>
              <a:t> in general, if </a:t>
            </a:r>
            <a:r>
              <a:rPr lang="en-GB" dirty="0">
                <a:solidFill>
                  <a:schemeClr val="accent2">
                    <a:lumMod val="50000"/>
                  </a:schemeClr>
                </a:solidFill>
                <a:latin typeface="Calibri" panose="020F0502020204030204"/>
              </a:rPr>
              <a:t>some</a:t>
            </a:r>
            <a:r>
              <a:rPr kumimoji="0" lang="en-GB" sz="2800" b="0"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 scattered photons approximately follow the light cone from the scattering region -- perhaps with some short delay after further scatterings, absorptions and re-emissions, if the local environment is dense in absorbers and re-scatterers.   </a:t>
            </a:r>
          </a:p>
          <a:p>
            <a:endParaRPr lang="en-GB" dirty="0">
              <a:solidFill>
                <a:schemeClr val="accent2">
                  <a:lumMod val="50000"/>
                </a:schemeClr>
              </a:solidFill>
            </a:endParaRPr>
          </a:p>
          <a:p>
            <a:r>
              <a:rPr lang="en-GB" dirty="0">
                <a:solidFill>
                  <a:schemeClr val="accent2">
                    <a:lumMod val="50000"/>
                  </a:schemeClr>
                </a:solidFill>
              </a:rPr>
              <a:t>Asymptotically, the answer depends on the ultimate fate of the universe.  </a:t>
            </a:r>
          </a:p>
          <a:p>
            <a:pPr marL="0" indent="0">
              <a:buNone/>
            </a:pPr>
            <a:endParaRPr lang="en-GB" dirty="0"/>
          </a:p>
        </p:txBody>
      </p:sp>
    </p:spTree>
    <p:extLst>
      <p:ext uri="{BB962C8B-B14F-4D97-AF65-F5344CB8AC3E}">
        <p14:creationId xmlns:p14="http://schemas.microsoft.com/office/powerpoint/2010/main" val="2072916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lumMod val="50000"/>
                  </a:schemeClr>
                </a:solidFill>
              </a:rPr>
              <a:t>Some problems for future work </a:t>
            </a:r>
            <a:r>
              <a:rPr lang="en-GB" b="1" dirty="0">
                <a:solidFill>
                  <a:schemeClr val="accent2">
                    <a:lumMod val="50000"/>
                  </a:schemeClr>
                </a:solidFill>
                <a:sym typeface="Wingdings" panose="05000000000000000000" pitchFamily="2" charset="2"/>
              </a:rPr>
              <a:t>… </a:t>
            </a:r>
            <a:endParaRPr lang="en-GB" b="1" dirty="0">
              <a:solidFill>
                <a:schemeClr val="accent2">
                  <a:lumMod val="50000"/>
                </a:schemeClr>
              </a:solidFill>
            </a:endParaRPr>
          </a:p>
        </p:txBody>
      </p:sp>
      <p:sp>
        <p:nvSpPr>
          <p:cNvPr id="3" name="Content Placeholder 2"/>
          <p:cNvSpPr>
            <a:spLocks noGrp="1"/>
          </p:cNvSpPr>
          <p:nvPr>
            <p:ph idx="1"/>
          </p:nvPr>
        </p:nvSpPr>
        <p:spPr>
          <a:xfrm>
            <a:off x="838200" y="1825625"/>
            <a:ext cx="10973064" cy="4351338"/>
          </a:xfrm>
        </p:spPr>
        <p:txBody>
          <a:bodyPr>
            <a:normAutofit fontScale="92500" lnSpcReduction="10000"/>
          </a:bodyPr>
          <a:lstStyle/>
          <a:p>
            <a:r>
              <a:rPr lang="en-GB" dirty="0">
                <a:solidFill>
                  <a:schemeClr val="accent1">
                    <a:lumMod val="75000"/>
                  </a:schemeClr>
                </a:solidFill>
              </a:rPr>
              <a:t>A full QFT treatment needs to handle infrared divergences.  </a:t>
            </a:r>
          </a:p>
          <a:p>
            <a:endParaRPr lang="en-GB" dirty="0">
              <a:solidFill>
                <a:schemeClr val="accent1">
                  <a:lumMod val="75000"/>
                </a:schemeClr>
              </a:solidFill>
            </a:endParaRPr>
          </a:p>
          <a:p>
            <a:r>
              <a:rPr lang="en-GB" dirty="0">
                <a:solidFill>
                  <a:schemeClr val="accent1">
                    <a:lumMod val="75000"/>
                  </a:schemeClr>
                </a:solidFill>
              </a:rPr>
              <a:t>We need a fully satisfactory treatment of measurements of asymptotic e/m field states in QED and more generally relativistic QFT.    </a:t>
            </a:r>
          </a:p>
          <a:p>
            <a:pPr marL="0" indent="0">
              <a:buNone/>
            </a:pPr>
            <a:endParaRPr lang="en-GB" dirty="0">
              <a:solidFill>
                <a:schemeClr val="accent1">
                  <a:lumMod val="75000"/>
                </a:schemeClr>
              </a:solidFill>
            </a:endParaRPr>
          </a:p>
          <a:p>
            <a:r>
              <a:rPr lang="en-GB" dirty="0">
                <a:solidFill>
                  <a:schemeClr val="accent1">
                    <a:lumMod val="75000"/>
                  </a:schemeClr>
                </a:solidFill>
              </a:rPr>
              <a:t>It seems v natural to look at versions of the proposal involving gravitons or other types of gravity theory, but this raises new issues.    We need our gravity theory  both to define the causal structure of space-time </a:t>
            </a:r>
            <a:r>
              <a:rPr lang="en-GB" b="1" dirty="0">
                <a:solidFill>
                  <a:schemeClr val="accent1">
                    <a:lumMod val="75000"/>
                  </a:schemeClr>
                </a:solidFill>
              </a:rPr>
              <a:t>and</a:t>
            </a:r>
            <a:r>
              <a:rPr lang="en-GB" dirty="0">
                <a:solidFill>
                  <a:schemeClr val="accent1">
                    <a:lumMod val="75000"/>
                  </a:schemeClr>
                </a:solidFill>
              </a:rPr>
              <a:t> for causally selected asymptotic measurements of the gravitational field to define the “real world”.</a:t>
            </a:r>
          </a:p>
          <a:p>
            <a:pPr marL="0" indent="0">
              <a:buNone/>
            </a:pPr>
            <a:r>
              <a:rPr lang="en-GB" dirty="0">
                <a:solidFill>
                  <a:schemeClr val="accent2">
                    <a:lumMod val="50000"/>
                  </a:schemeClr>
                </a:solidFill>
              </a:rPr>
              <a:t>  </a:t>
            </a:r>
          </a:p>
          <a:p>
            <a:endParaRPr lang="en-GB" dirty="0"/>
          </a:p>
        </p:txBody>
      </p:sp>
    </p:spTree>
    <p:extLst>
      <p:ext uri="{BB962C8B-B14F-4D97-AF65-F5344CB8AC3E}">
        <p14:creationId xmlns:p14="http://schemas.microsoft.com/office/powerpoint/2010/main" val="3496266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lumMod val="50000"/>
                  </a:schemeClr>
                </a:solidFill>
              </a:rPr>
              <a:t>Example: spherical container in superposition collapsed by photon emitted from atom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solidFill>
                      <a:schemeClr val="tx2"/>
                    </a:solidFill>
                  </a:rPr>
                  <a:t>Imagine a hollow spherical object, which is a perfect absorber, with a small hole through which an atom in excited state </a:t>
                </a:r>
                <a14:m>
                  <m:oMath xmlns:m="http://schemas.openxmlformats.org/officeDocument/2006/math">
                    <m:d>
                      <m:dPr>
                        <m:begChr m:val="|"/>
                        <m:endChr m:val="〉"/>
                        <m:ctrlPr>
                          <a:rPr lang="en-GB" b="0" i="1" smtClean="0">
                            <a:solidFill>
                              <a:schemeClr val="tx2"/>
                            </a:solidFill>
                            <a:latin typeface="Cambria Math" panose="02040503050406030204" pitchFamily="18" charset="0"/>
                          </a:rPr>
                        </m:ctrlPr>
                      </m:dPr>
                      <m:e>
                        <m:r>
                          <a:rPr lang="en-GB" b="0" i="1" smtClean="0">
                            <a:solidFill>
                              <a:schemeClr val="tx2"/>
                            </a:solidFill>
                            <a:latin typeface="Cambria Math" panose="02040503050406030204" pitchFamily="18" charset="0"/>
                          </a:rPr>
                          <m:t> </m:t>
                        </m:r>
                        <m:r>
                          <a:rPr lang="en-GB" b="0" i="1" smtClean="0">
                            <a:solidFill>
                              <a:schemeClr val="tx2"/>
                            </a:solidFill>
                            <a:latin typeface="Cambria Math" panose="02040503050406030204" pitchFamily="18" charset="0"/>
                          </a:rPr>
                          <m:t>𝑒</m:t>
                        </m:r>
                        <m:r>
                          <a:rPr lang="en-GB" b="0" i="1" smtClean="0">
                            <a:solidFill>
                              <a:schemeClr val="tx2"/>
                            </a:solidFill>
                            <a:latin typeface="Cambria Math" panose="02040503050406030204" pitchFamily="18" charset="0"/>
                          </a:rPr>
                          <m:t> </m:t>
                        </m:r>
                      </m:e>
                    </m:d>
                    <m:r>
                      <a:rPr lang="en-GB" b="0" i="1" smtClean="0">
                        <a:solidFill>
                          <a:schemeClr val="tx2"/>
                        </a:solidFill>
                        <a:latin typeface="Cambria Math" panose="02040503050406030204" pitchFamily="18" charset="0"/>
                      </a:rPr>
                      <m:t> </m:t>
                    </m:r>
                  </m:oMath>
                </a14:m>
                <a:r>
                  <a:rPr lang="en-GB" dirty="0">
                    <a:solidFill>
                      <a:schemeClr val="tx2"/>
                    </a:solidFill>
                  </a:rPr>
                  <a:t>can be introduced.    The object begins in a superposition of position states, </a:t>
                </a:r>
                <a14:m>
                  <m:oMath xmlns:m="http://schemas.openxmlformats.org/officeDocument/2006/math">
                    <m:d>
                      <m:dPr>
                        <m:begChr m:val="|"/>
                        <m:endChr m:val="〉"/>
                        <m:ctrlPr>
                          <a:rPr lang="en-GB" b="0" i="1" smtClean="0">
                            <a:solidFill>
                              <a:schemeClr val="tx2"/>
                            </a:solidFill>
                            <a:latin typeface="Cambria Math" panose="02040503050406030204" pitchFamily="18" charset="0"/>
                          </a:rPr>
                        </m:ctrlPr>
                      </m:dPr>
                      <m:e>
                        <m:r>
                          <a:rPr lang="en-GB" b="0" i="1" smtClean="0">
                            <a:solidFill>
                              <a:schemeClr val="tx2"/>
                            </a:solidFill>
                            <a:latin typeface="Cambria Math" panose="02040503050406030204" pitchFamily="18" charset="0"/>
                          </a:rPr>
                          <m:t> </m:t>
                        </m:r>
                        <m:r>
                          <a:rPr lang="en-GB" b="0" i="1" smtClean="0">
                            <a:solidFill>
                              <a:schemeClr val="tx2"/>
                            </a:solidFill>
                            <a:latin typeface="Cambria Math" panose="02040503050406030204" pitchFamily="18" charset="0"/>
                          </a:rPr>
                          <m:t>𝐿</m:t>
                        </m:r>
                        <m:r>
                          <a:rPr lang="en-GB" b="0" i="1" smtClean="0">
                            <a:solidFill>
                              <a:schemeClr val="tx2"/>
                            </a:solidFill>
                            <a:latin typeface="Cambria Math" panose="02040503050406030204" pitchFamily="18" charset="0"/>
                          </a:rPr>
                          <m:t> </m:t>
                        </m:r>
                      </m:e>
                    </m:d>
                    <m:r>
                      <a:rPr lang="en-GB" b="0" i="1" smtClean="0">
                        <a:solidFill>
                          <a:schemeClr val="tx2"/>
                        </a:solidFill>
                        <a:latin typeface="Cambria Math" panose="02040503050406030204" pitchFamily="18" charset="0"/>
                      </a:rPr>
                      <m:t> </m:t>
                    </m:r>
                  </m:oMath>
                </a14:m>
                <a:r>
                  <a:rPr lang="en-GB" dirty="0">
                    <a:solidFill>
                      <a:schemeClr val="tx2"/>
                    </a:solidFill>
                  </a:rPr>
                  <a:t>(containing the atom) and </a:t>
                </a:r>
                <a14:m>
                  <m:oMath xmlns:m="http://schemas.openxmlformats.org/officeDocument/2006/math">
                    <m:d>
                      <m:dPr>
                        <m:begChr m:val="|"/>
                        <m:endChr m:val="〉"/>
                        <m:ctrlPr>
                          <a:rPr lang="en-GB" b="0" i="1" smtClean="0">
                            <a:solidFill>
                              <a:schemeClr val="tx2"/>
                            </a:solidFill>
                            <a:latin typeface="Cambria Math" panose="02040503050406030204" pitchFamily="18" charset="0"/>
                          </a:rPr>
                        </m:ctrlPr>
                      </m:dPr>
                      <m:e>
                        <m:r>
                          <a:rPr lang="en-GB" b="0" i="1" smtClean="0">
                            <a:solidFill>
                              <a:schemeClr val="tx2"/>
                            </a:solidFill>
                            <a:latin typeface="Cambria Math" panose="02040503050406030204" pitchFamily="18" charset="0"/>
                          </a:rPr>
                          <m:t> </m:t>
                        </m:r>
                        <m:r>
                          <a:rPr lang="en-GB" b="0" i="1" smtClean="0">
                            <a:solidFill>
                              <a:schemeClr val="tx2"/>
                            </a:solidFill>
                            <a:latin typeface="Cambria Math" panose="02040503050406030204" pitchFamily="18" charset="0"/>
                          </a:rPr>
                          <m:t>𝑅</m:t>
                        </m:r>
                        <m:r>
                          <a:rPr lang="en-GB" b="0" i="1" smtClean="0">
                            <a:solidFill>
                              <a:schemeClr val="tx2"/>
                            </a:solidFill>
                            <a:latin typeface="Cambria Math" panose="02040503050406030204" pitchFamily="18" charset="0"/>
                          </a:rPr>
                          <m:t> </m:t>
                        </m:r>
                      </m:e>
                    </m:d>
                  </m:oMath>
                </a14:m>
                <a:r>
                  <a:rPr lang="en-GB" dirty="0">
                    <a:solidFill>
                      <a:schemeClr val="tx2"/>
                    </a:solidFill>
                  </a:rPr>
                  <a:t> (distant from it).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r="-2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146640" y="5038696"/>
                <a:ext cx="66020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state is </a:t>
                </a:r>
                <a14:m>
                  <m:oMath xmlns:m="http://schemas.openxmlformats.org/officeDocument/2006/math">
                    <m:d>
                      <m:dPr>
                        <m:endChr m:val="|"/>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𝛼</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𝐿</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𝛽</m:t>
                    </m:r>
                    <m:d>
                      <m:dPr>
                        <m:begChr m:val="|"/>
                        <m:endChr m:val="〉"/>
                        <m:ctrlP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𝑅</m:t>
                        </m:r>
                        <m: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 </m:t>
                        </m:r>
                      </m:e>
                    </m:d>
                    <m:r>
                      <a:rPr kumimoji="0" lang="en-GB" sz="1800" b="0" i="1" u="none" strike="noStrike" kern="1200" cap="none" spc="0" normalizeH="0" baseline="0" noProof="0" smtClean="0">
                        <a:ln>
                          <a:noFill/>
                        </a:ln>
                        <a:solidFill>
                          <a:srgbClr val="5B9BD5">
                            <a:lumMod val="50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70AD47">
                            <a:lumMod val="50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70AD47">
                            <a:lumMod val="50000"/>
                          </a:srgbClr>
                        </a:solidFill>
                        <a:effectLst/>
                        <a:uLnTx/>
                        <a:uFillTx/>
                        <a:latin typeface="Cambria Math" panose="02040503050406030204" pitchFamily="18" charset="0"/>
                        <a:ea typeface="+mn-ea"/>
                        <a:cs typeface="+mn-cs"/>
                      </a:rPr>
                      <m:t>𝑒</m:t>
                    </m:r>
                    <m:r>
                      <a:rPr kumimoji="0" lang="en-GB" sz="1800" b="0" i="1" u="none" strike="noStrike" kern="1200" cap="none" spc="0" normalizeH="0" baseline="0" noProof="0" smtClean="0">
                        <a:ln>
                          <a:noFill/>
                        </a:ln>
                        <a:solidFill>
                          <a:srgbClr val="70AD47">
                            <a:lumMod val="50000"/>
                          </a:srgbClr>
                        </a:solidFill>
                        <a:effectLst/>
                        <a:uLnTx/>
                        <a:uFillTx/>
                        <a:latin typeface="Cambria Math" panose="02040503050406030204" pitchFamily="18" charset="0"/>
                        <a:ea typeface="+mn-ea"/>
                        <a:cs typeface="+mn-cs"/>
                      </a:rPr>
                      <m:t> 〉</m:t>
                    </m:r>
                  </m:oMath>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146640" y="5038696"/>
                <a:ext cx="6602083" cy="369332"/>
              </a:xfrm>
              <a:prstGeom prst="rect">
                <a:avLst/>
              </a:prstGeom>
              <a:blipFill>
                <a:blip r:embed="rId3"/>
                <a:stretch>
                  <a:fillRect l="-739"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1228963" y="5519850"/>
                <a:ext cx="7759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late times T the state is </a:t>
                </a:r>
                <a14:m>
                  <m:oMath xmlns:m="http://schemas.openxmlformats.org/officeDocument/2006/math">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𝛼</m:t>
                    </m:r>
                    <m:d>
                      <m:dPr>
                        <m:begChr m:val="|"/>
                        <m:endChr m:val="〉"/>
                        <m:ctrlPr>
                          <a:rPr kumimoji="0" lang="en-GB" sz="1800" b="0"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t> </m:t>
                        </m:r>
                        <m:sSup>
                          <m:sSupPr>
                            <m:ctrlPr>
                              <a:rPr kumimoji="0" lang="en-GB" sz="1800" b="0"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ctrlPr>
                          </m:sSupPr>
                          <m:e>
                            <m:r>
                              <a:rPr kumimoji="0" lang="en-GB" sz="1800" b="0"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t>𝐿</m:t>
                            </m:r>
                          </m:e>
                          <m:sup>
                            <m:r>
                              <a:rPr kumimoji="0" lang="en-GB" sz="1800" b="0"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t>∗</m:t>
                            </m:r>
                          </m:sup>
                        </m:sSup>
                        <m:r>
                          <a:rPr kumimoji="0" lang="en-GB" sz="1800" b="0" i="1" u="none" strike="noStrike" kern="1200" cap="none" spc="0" normalizeH="0" baseline="0" noProof="0" smtClean="0">
                            <a:ln>
                              <a:noFill/>
                            </a:ln>
                            <a:solidFill>
                              <a:srgbClr val="5B9BD5">
                                <a:lumMod val="75000"/>
                              </a:srgbClr>
                            </a:solidFill>
                            <a:effectLst/>
                            <a:uLnTx/>
                            <a:uFillTx/>
                            <a:latin typeface="Cambria Math" panose="02040503050406030204" pitchFamily="18" charset="0"/>
                            <a:ea typeface="+mn-ea"/>
                            <a:cs typeface="+mn-cs"/>
                          </a:rPr>
                          <m:t> </m:t>
                        </m:r>
                      </m:e>
                    </m:d>
                    <m:d>
                      <m:dPr>
                        <m:begChr m:val="|"/>
                        <m:endChr m:val="〉"/>
                        <m:ctrlP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𝑔</m:t>
                        </m:r>
                        <m: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 </m:t>
                        </m:r>
                      </m:e>
                    </m:d>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𝛽</m:t>
                    </m:r>
                    <m:d>
                      <m:dPr>
                        <m:begChr m:val="|"/>
                        <m:endChr m:val="〉"/>
                        <m:ctrlPr>
                          <a:rPr kumimoji="0" lang="en-GB" sz="18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t>𝑅</m:t>
                        </m:r>
                        <m:r>
                          <a:rPr kumimoji="0" lang="en-GB" sz="1800" b="0" i="1" u="none" strike="noStrike" kern="1200" cap="none" spc="0" normalizeH="0" baseline="0" noProof="0" smtClean="0">
                            <a:ln>
                              <a:noFill/>
                            </a:ln>
                            <a:solidFill>
                              <a:srgbClr val="4472C4">
                                <a:lumMod val="75000"/>
                              </a:srgbClr>
                            </a:solidFill>
                            <a:effectLst/>
                            <a:uLnTx/>
                            <a:uFillTx/>
                            <a:latin typeface="Cambria Math" panose="02040503050406030204" pitchFamily="18" charset="0"/>
                            <a:ea typeface="+mn-ea"/>
                            <a:cs typeface="+mn-cs"/>
                          </a:rPr>
                          <m:t> </m:t>
                        </m:r>
                      </m:e>
                    </m:d>
                    <m:d>
                      <m:dPr>
                        <m:begChr m:val="|"/>
                        <m:endChr m:val="〉"/>
                        <m:ctrlP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𝑔</m:t>
                        </m:r>
                        <m:r>
                          <a:rPr kumimoji="0" lang="en-GB" sz="1800" b="0" i="1" u="none" strike="noStrike" kern="1200" cap="none" spc="0" normalizeH="0" baseline="0" noProof="0" smtClean="0">
                            <a:ln>
                              <a:noFill/>
                            </a:ln>
                            <a:solidFill>
                              <a:srgbClr val="70AD47">
                                <a:lumMod val="75000"/>
                              </a:srgbClr>
                            </a:solidFill>
                            <a:effectLst/>
                            <a:uLnTx/>
                            <a:uFillTx/>
                            <a:latin typeface="Cambria Math" panose="02040503050406030204" pitchFamily="18" charset="0"/>
                            <a:ea typeface="+mn-ea"/>
                            <a:cs typeface="+mn-cs"/>
                          </a:rPr>
                          <m:t> </m:t>
                        </m:r>
                      </m:e>
                    </m:d>
                    <m: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t>𝛾</m:t>
                    </m:r>
                    <m:d>
                      <m:dPr>
                        <m:ctrlP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t>𝑟</m:t>
                        </m:r>
                        <m: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t>, </m:t>
                        </m:r>
                        <m: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t>𝑇</m:t>
                        </m:r>
                        <m:r>
                          <a:rPr kumimoji="0" lang="en-GB" sz="1800" b="0" i="1" u="none" strike="noStrike" kern="1200" cap="none" spc="0" normalizeH="0" baseline="0" noProof="0" smtClean="0">
                            <a:ln>
                              <a:noFill/>
                            </a:ln>
                            <a:solidFill>
                              <a:srgbClr val="FFC000">
                                <a:lumMod val="75000"/>
                              </a:srgbClr>
                            </a:solidFill>
                            <a:effectLst/>
                            <a:uLnTx/>
                            <a:uFillTx/>
                            <a:latin typeface="Cambria Math" panose="02040503050406030204" pitchFamily="18" charset="0"/>
                            <a:ea typeface="+mn-ea"/>
                            <a:cs typeface="+mn-cs"/>
                          </a:rPr>
                          <m:t> </m:t>
                        </m:r>
                      </m:e>
                    </m:d>
                  </m:oMath>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228963" y="5519850"/>
                <a:ext cx="7759762" cy="369332"/>
              </a:xfrm>
              <a:prstGeom prst="rect">
                <a:avLst/>
              </a:prstGeom>
              <a:blipFill>
                <a:blip r:embed="rId6"/>
                <a:stretch>
                  <a:fillRect l="-707" t="-8197" b="-24590"/>
                </a:stretch>
              </a:blipFill>
            </p:spPr>
            <p:txBody>
              <a:bodyPr/>
              <a:lstStyle/>
              <a:p>
                <a:r>
                  <a:rPr lang="en-GB">
                    <a:noFill/>
                  </a:rPr>
                  <a:t> </a:t>
                </a:r>
              </a:p>
            </p:txBody>
          </p:sp>
        </mc:Fallback>
      </mc:AlternateContent>
      <p:sp>
        <p:nvSpPr>
          <p:cNvPr id="32" name="TextBox 31"/>
          <p:cNvSpPr txBox="1"/>
          <p:nvPr/>
        </p:nvSpPr>
        <p:spPr>
          <a:xfrm>
            <a:off x="1391728" y="6176963"/>
            <a:ext cx="3375804" cy="646331"/>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State of object at 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having absorbed photon</a:t>
            </a:r>
          </a:p>
        </p:txBody>
      </p:sp>
      <p:sp>
        <p:nvSpPr>
          <p:cNvPr id="33" name="TextBox 32"/>
          <p:cNvSpPr txBox="1"/>
          <p:nvPr/>
        </p:nvSpPr>
        <p:spPr>
          <a:xfrm flipH="1">
            <a:off x="5411635" y="6127234"/>
            <a:ext cx="1926568" cy="646331"/>
          </a:xfrm>
          <a:prstGeom prst="rect">
            <a:avLst/>
          </a:prstGeom>
          <a:noFill/>
          <a:ln>
            <a:solidFill>
              <a:schemeClr val="accent6">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Ground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of atom</a:t>
            </a:r>
          </a:p>
        </p:txBody>
      </p:sp>
      <p:sp>
        <p:nvSpPr>
          <p:cNvPr id="34" name="TextBox 33"/>
          <p:cNvSpPr txBox="1"/>
          <p:nvPr/>
        </p:nvSpPr>
        <p:spPr>
          <a:xfrm>
            <a:off x="7637253" y="5992297"/>
            <a:ext cx="1842492" cy="646331"/>
          </a:xfrm>
          <a:prstGeom prst="rect">
            <a:avLst/>
          </a:prstGeom>
          <a:noFill/>
          <a:ln>
            <a:solidFill>
              <a:schemeClr val="accent4">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Wave function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rPr>
              <a:t>emitted photon</a:t>
            </a:r>
          </a:p>
        </p:txBody>
      </p:sp>
      <p:cxnSp>
        <p:nvCxnSpPr>
          <p:cNvPr id="36" name="Straight Arrow Connector 35"/>
          <p:cNvCxnSpPr/>
          <p:nvPr/>
        </p:nvCxnSpPr>
        <p:spPr>
          <a:xfrm flipV="1">
            <a:off x="3657600" y="5889182"/>
            <a:ext cx="638355" cy="2877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5980981" y="5842958"/>
            <a:ext cx="57510" cy="28179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7033404" y="5716438"/>
            <a:ext cx="1236453" cy="270294"/>
          </a:xfrm>
          <a:prstGeom prst="straightConnector1">
            <a:avLst/>
          </a:prstGeom>
          <a:ln w="28575">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Arc 4">
            <a:extLst>
              <a:ext uri="{FF2B5EF4-FFF2-40B4-BE49-F238E27FC236}">
                <a16:creationId xmlns:a16="http://schemas.microsoft.com/office/drawing/2014/main" id="{042EA7E4-FABD-43E9-8972-F4E83FB4E577}"/>
              </a:ext>
            </a:extLst>
          </p:cNvPr>
          <p:cNvSpPr/>
          <p:nvPr/>
        </p:nvSpPr>
        <p:spPr>
          <a:xfrm>
            <a:off x="2080748" y="3754964"/>
            <a:ext cx="914400" cy="914400"/>
          </a:xfrm>
          <a:prstGeom prst="arc">
            <a:avLst>
              <a:gd name="adj1" fmla="val 16200000"/>
              <a:gd name="adj2" fmla="val 15285774"/>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1F82D5FD-EA36-46C9-9011-7C122F3FBB91}"/>
              </a:ext>
            </a:extLst>
          </p:cNvPr>
          <p:cNvSpPr/>
          <p:nvPr/>
        </p:nvSpPr>
        <p:spPr>
          <a:xfrm>
            <a:off x="4698840" y="3774584"/>
            <a:ext cx="914400" cy="914400"/>
          </a:xfrm>
          <a:prstGeom prst="arc">
            <a:avLst>
              <a:gd name="adj1" fmla="val 16200000"/>
              <a:gd name="adj2" fmla="val 15285774"/>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E320394-F43D-4FBA-B7E5-AC8A69A1D089}"/>
              </a:ext>
            </a:extLst>
          </p:cNvPr>
          <p:cNvSpPr/>
          <p:nvPr/>
        </p:nvSpPr>
        <p:spPr>
          <a:xfrm>
            <a:off x="2503852" y="4174968"/>
            <a:ext cx="68192" cy="7439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1DC2FDE-E087-4C6C-B992-5E85C67899A8}"/>
              </a:ext>
            </a:extLst>
          </p:cNvPr>
          <p:cNvSpPr txBox="1"/>
          <p:nvPr/>
        </p:nvSpPr>
        <p:spPr>
          <a:xfrm>
            <a:off x="2572044" y="4074711"/>
            <a:ext cx="282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L</a:t>
            </a:r>
          </a:p>
        </p:txBody>
      </p:sp>
      <p:sp>
        <p:nvSpPr>
          <p:cNvPr id="24" name="TextBox 23">
            <a:extLst>
              <a:ext uri="{FF2B5EF4-FFF2-40B4-BE49-F238E27FC236}">
                <a16:creationId xmlns:a16="http://schemas.microsoft.com/office/drawing/2014/main" id="{92DB10EF-7305-4A0D-A878-DC5AC61CD470}"/>
              </a:ext>
            </a:extLst>
          </p:cNvPr>
          <p:cNvSpPr txBox="1"/>
          <p:nvPr/>
        </p:nvSpPr>
        <p:spPr>
          <a:xfrm>
            <a:off x="5188675" y="4064694"/>
            <a:ext cx="309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R</a:t>
            </a:r>
          </a:p>
        </p:txBody>
      </p:sp>
      <p:sp>
        <p:nvSpPr>
          <p:cNvPr id="9" name="Rectangle 8">
            <a:extLst>
              <a:ext uri="{FF2B5EF4-FFF2-40B4-BE49-F238E27FC236}">
                <a16:creationId xmlns:a16="http://schemas.microsoft.com/office/drawing/2014/main" id="{BE807C14-6C31-4DD3-93E8-8A18AB936840}"/>
              </a:ext>
            </a:extLst>
          </p:cNvPr>
          <p:cNvSpPr/>
          <p:nvPr/>
        </p:nvSpPr>
        <p:spPr>
          <a:xfrm>
            <a:off x="1056984" y="3573910"/>
            <a:ext cx="6059838" cy="1906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FDAB643-1ABA-40C1-808A-392A95F49E33}"/>
              </a:ext>
            </a:extLst>
          </p:cNvPr>
          <p:cNvSpPr/>
          <p:nvPr/>
        </p:nvSpPr>
        <p:spPr>
          <a:xfrm>
            <a:off x="1236037" y="5519850"/>
            <a:ext cx="8651881" cy="1303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457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3"/>
              <p:cNvSpPr txBox="1">
                <a:spLocks noGrp="1"/>
              </p:cNvSpPr>
              <p:nvPr>
                <p:ph idx="1"/>
              </p:nvPr>
            </p:nvSpPr>
            <p:spPr>
              <a:xfrm>
                <a:off x="500332" y="1825625"/>
                <a:ext cx="10853468" cy="2977995"/>
              </a:xfrm>
              <a:prstGeom prst="rect">
                <a:avLst/>
              </a:prstGeom>
              <a:noFill/>
            </p:spPr>
            <p:txBody>
              <a:bodyPr wrap="square" rtlCol="0">
                <a:spAutoFit/>
              </a:bodyPr>
              <a:lstStyle/>
              <a:p>
                <a:r>
                  <a:rPr lang="en-GB" sz="2400" dirty="0">
                    <a:solidFill>
                      <a:schemeClr val="tx2"/>
                    </a:solidFill>
                  </a:rPr>
                  <a:t>At </a:t>
                </a:r>
                <a14:m>
                  <m:oMath xmlns:m="http://schemas.openxmlformats.org/officeDocument/2006/math">
                    <m:r>
                      <a:rPr lang="en-GB" sz="2400" b="0" i="1" smtClean="0">
                        <a:solidFill>
                          <a:schemeClr val="tx2"/>
                        </a:solidFill>
                        <a:latin typeface="Cambria Math" panose="02040503050406030204" pitchFamily="18" charset="0"/>
                      </a:rPr>
                      <m:t>𝑡</m:t>
                    </m:r>
                    <m:r>
                      <a:rPr lang="en-GB" sz="2400" b="0" i="1" smtClean="0">
                        <a:solidFill>
                          <a:schemeClr val="tx2"/>
                        </a:solidFill>
                        <a:latin typeface="Cambria Math" panose="02040503050406030204" pitchFamily="18" charset="0"/>
                      </a:rPr>
                      <m:t>=0</m:t>
                    </m:r>
                    <m:r>
                      <a:rPr lang="en-GB" sz="2400" b="0" i="0" smtClean="0">
                        <a:solidFill>
                          <a:schemeClr val="tx2"/>
                        </a:solidFill>
                        <a:latin typeface="Cambria Math" panose="02040503050406030204" pitchFamily="18" charset="0"/>
                      </a:rPr>
                      <m:t> </m:t>
                    </m:r>
                  </m:oMath>
                </a14:m>
                <a:r>
                  <a:rPr lang="en-GB" sz="2400" dirty="0">
                    <a:solidFill>
                      <a:schemeClr val="tx2"/>
                    </a:solidFill>
                  </a:rPr>
                  <a:t>the state is </a:t>
                </a:r>
                <a14:m>
                  <m:oMath xmlns:m="http://schemas.openxmlformats.org/officeDocument/2006/math">
                    <m:d>
                      <m:dPr>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𝛼</m:t>
                        </m:r>
                      </m:e>
                    </m:d>
                    <m:r>
                      <a:rPr lang="en-GB" sz="2400" b="0" i="1" smtClean="0">
                        <a:solidFill>
                          <a:schemeClr val="tx2"/>
                        </a:solidFill>
                        <a:latin typeface="Cambria Math" panose="02040503050406030204" pitchFamily="18" charset="0"/>
                      </a:rPr>
                      <m:t>𝐿</m:t>
                    </m:r>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𝛽</m:t>
                    </m:r>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𝑅</m:t>
                        </m:r>
                        <m:r>
                          <a:rPr lang="en-GB" sz="2400" b="0" i="1" smtClean="0">
                            <a:solidFill>
                              <a:schemeClr val="tx2"/>
                            </a:solidFill>
                            <a:latin typeface="Cambria Math" panose="02040503050406030204" pitchFamily="18" charset="0"/>
                          </a:rPr>
                          <m:t> </m:t>
                        </m:r>
                      </m:e>
                    </m:d>
                    <m:r>
                      <a:rPr lang="en-GB" sz="2400" b="0" i="1" smtClean="0">
                        <a:solidFill>
                          <a:schemeClr val="tx2"/>
                        </a:solidFill>
                        <a:latin typeface="Cambria Math" panose="02040503050406030204" pitchFamily="18" charset="0"/>
                      </a:rPr>
                      <m:t> ) </m:t>
                    </m:r>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𝑒</m:t>
                        </m:r>
                        <m:r>
                          <a:rPr lang="en-GB" sz="2400" b="0" i="1" smtClean="0">
                            <a:solidFill>
                              <a:schemeClr val="tx2"/>
                            </a:solidFill>
                            <a:latin typeface="Cambria Math" panose="02040503050406030204" pitchFamily="18" charset="0"/>
                          </a:rPr>
                          <m:t> </m:t>
                        </m:r>
                      </m:e>
                    </m:d>
                  </m:oMath>
                </a14:m>
                <a:endParaRPr lang="en-GB" sz="2400" b="0" dirty="0">
                  <a:solidFill>
                    <a:schemeClr val="tx2"/>
                  </a:solidFill>
                </a:endParaRPr>
              </a:p>
              <a:p>
                <a:r>
                  <a:rPr lang="en-GB" sz="2400" dirty="0">
                    <a:solidFill>
                      <a:schemeClr val="tx2"/>
                    </a:solidFill>
                  </a:rPr>
                  <a:t>At late times T the state is </a:t>
                </a:r>
                <a14:m>
                  <m:oMath xmlns:m="http://schemas.openxmlformats.org/officeDocument/2006/math">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𝛼</m:t>
                    </m:r>
                    <m:d>
                      <m:dPr>
                        <m:begChr m:val="|"/>
                        <m:endChr m:val="〉"/>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 </m:t>
                        </m:r>
                        <m:sSup>
                          <m:sSupPr>
                            <m:ctrlPr>
                              <a:rPr lang="en-GB" sz="2400" i="1">
                                <a:solidFill>
                                  <a:schemeClr val="tx2"/>
                                </a:solidFill>
                                <a:latin typeface="Cambria Math" panose="02040503050406030204" pitchFamily="18" charset="0"/>
                              </a:rPr>
                            </m:ctrlPr>
                          </m:sSupPr>
                          <m:e>
                            <m:r>
                              <a:rPr lang="en-GB" sz="2400" i="1">
                                <a:solidFill>
                                  <a:schemeClr val="tx2"/>
                                </a:solidFill>
                                <a:latin typeface="Cambria Math" panose="02040503050406030204" pitchFamily="18" charset="0"/>
                              </a:rPr>
                              <m:t>𝐿</m:t>
                            </m:r>
                          </m:e>
                          <m:sup>
                            <m:r>
                              <a:rPr lang="en-GB" sz="2400" i="1">
                                <a:solidFill>
                                  <a:schemeClr val="tx2"/>
                                </a:solidFill>
                                <a:latin typeface="Cambria Math" panose="02040503050406030204" pitchFamily="18" charset="0"/>
                              </a:rPr>
                              <m:t>∗</m:t>
                            </m:r>
                          </m:sup>
                        </m:sSup>
                        <m:r>
                          <a:rPr lang="en-GB" sz="2400" i="1">
                            <a:solidFill>
                              <a:schemeClr val="tx2"/>
                            </a:solidFill>
                            <a:latin typeface="Cambria Math" panose="02040503050406030204" pitchFamily="18" charset="0"/>
                          </a:rPr>
                          <m:t> </m:t>
                        </m:r>
                      </m:e>
                    </m:d>
                    <m:d>
                      <m:dPr>
                        <m:begChr m:val="|"/>
                        <m:endChr m:val="〉"/>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𝑔</m:t>
                        </m:r>
                        <m:r>
                          <a:rPr lang="en-GB" sz="2400" i="1">
                            <a:solidFill>
                              <a:schemeClr val="tx2"/>
                            </a:solidFill>
                            <a:latin typeface="Cambria Math" panose="02040503050406030204" pitchFamily="18" charset="0"/>
                          </a:rPr>
                          <m:t> </m:t>
                        </m:r>
                      </m:e>
                    </m:d>
                    <m:r>
                      <a:rPr lang="en-GB" sz="2400" i="1">
                        <a:solidFill>
                          <a:schemeClr val="tx2"/>
                        </a:solidFill>
                        <a:latin typeface="Cambria Math" panose="02040503050406030204" pitchFamily="18" charset="0"/>
                      </a:rPr>
                      <m:t>+</m:t>
                    </m:r>
                    <m:r>
                      <a:rPr lang="en-GB" sz="2400" i="1">
                        <a:solidFill>
                          <a:schemeClr val="tx2"/>
                        </a:solidFill>
                        <a:latin typeface="Cambria Math" panose="02040503050406030204" pitchFamily="18" charset="0"/>
                      </a:rPr>
                      <m:t>𝛽</m:t>
                    </m:r>
                    <m:d>
                      <m:dPr>
                        <m:begChr m:val="|"/>
                        <m:endChr m:val="〉"/>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𝑅</m:t>
                        </m:r>
                        <m:r>
                          <a:rPr lang="en-GB" sz="2400" i="1">
                            <a:solidFill>
                              <a:schemeClr val="tx2"/>
                            </a:solidFill>
                            <a:latin typeface="Cambria Math" panose="02040503050406030204" pitchFamily="18" charset="0"/>
                          </a:rPr>
                          <m:t> </m:t>
                        </m:r>
                      </m:e>
                    </m:d>
                    <m:d>
                      <m:dPr>
                        <m:begChr m:val="|"/>
                        <m:endChr m:val="〉"/>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𝑔</m:t>
                        </m:r>
                        <m:r>
                          <a:rPr lang="en-GB" sz="2400" i="1">
                            <a:solidFill>
                              <a:schemeClr val="tx2"/>
                            </a:solidFill>
                            <a:latin typeface="Cambria Math" panose="02040503050406030204" pitchFamily="18" charset="0"/>
                          </a:rPr>
                          <m:t> </m:t>
                        </m:r>
                      </m:e>
                    </m:d>
                    <m:r>
                      <a:rPr lang="en-GB" sz="2400" i="1">
                        <a:solidFill>
                          <a:schemeClr val="tx2"/>
                        </a:solidFill>
                        <a:latin typeface="Cambria Math" panose="02040503050406030204" pitchFamily="18" charset="0"/>
                      </a:rPr>
                      <m:t>𝛾</m:t>
                    </m:r>
                    <m:d>
                      <m:dPr>
                        <m:ctrlPr>
                          <a:rPr lang="en-GB" sz="2400" i="1">
                            <a:solidFill>
                              <a:schemeClr val="tx2"/>
                            </a:solidFill>
                            <a:latin typeface="Cambria Math" panose="02040503050406030204" pitchFamily="18" charset="0"/>
                          </a:rPr>
                        </m:ctrlPr>
                      </m:dPr>
                      <m:e>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𝑟</m:t>
                        </m:r>
                        <m:r>
                          <a:rPr lang="en-GB" sz="2400" i="1">
                            <a:solidFill>
                              <a:schemeClr val="tx2"/>
                            </a:solidFill>
                            <a:latin typeface="Cambria Math" panose="02040503050406030204" pitchFamily="18" charset="0"/>
                          </a:rPr>
                          <m:t>, </m:t>
                        </m:r>
                        <m:r>
                          <a:rPr lang="en-GB" sz="2400" i="1">
                            <a:solidFill>
                              <a:schemeClr val="tx2"/>
                            </a:solidFill>
                            <a:latin typeface="Cambria Math" panose="02040503050406030204" pitchFamily="18" charset="0"/>
                          </a:rPr>
                          <m:t>𝑇</m:t>
                        </m:r>
                        <m:r>
                          <a:rPr lang="en-GB" sz="2400" i="1">
                            <a:solidFill>
                              <a:schemeClr val="tx2"/>
                            </a:solidFill>
                            <a:latin typeface="Cambria Math" panose="02040503050406030204" pitchFamily="18" charset="0"/>
                          </a:rPr>
                          <m:t> </m:t>
                        </m:r>
                      </m:e>
                    </m:d>
                  </m:oMath>
                </a14:m>
                <a:endParaRPr lang="en-GB" sz="2400" b="0" dirty="0">
                  <a:solidFill>
                    <a:schemeClr val="tx2"/>
                  </a:solidFill>
                </a:endParaRPr>
              </a:p>
              <a:p>
                <a:r>
                  <a:rPr lang="en-GB" sz="2400" dirty="0">
                    <a:solidFill>
                      <a:schemeClr val="tx2"/>
                    </a:solidFill>
                  </a:rPr>
                  <a:t>The photon wave function propagates causally, with significant detection probabilities for </a:t>
                </a:r>
                <a14:m>
                  <m:oMath xmlns:m="http://schemas.openxmlformats.org/officeDocument/2006/math">
                    <m:r>
                      <a:rPr lang="en-GB" sz="2400" b="0" i="1" smtClean="0">
                        <a:solidFill>
                          <a:schemeClr val="tx2"/>
                        </a:solidFill>
                        <a:latin typeface="Cambria Math" panose="02040503050406030204" pitchFamily="18" charset="0"/>
                      </a:rPr>
                      <m:t>𝑐</m:t>
                    </m:r>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𝑟</m:t>
                    </m:r>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𝑇</m:t>
                    </m:r>
                    <m:r>
                      <a:rPr lang="en-GB" sz="2400" b="0" i="1" smtClean="0">
                        <a:solidFill>
                          <a:schemeClr val="tx2"/>
                        </a:solidFill>
                        <a:latin typeface="Cambria Math" panose="02040503050406030204" pitchFamily="18" charset="0"/>
                      </a:rPr>
                      <m:t> −</m:t>
                    </m:r>
                    <m:sSup>
                      <m:sSupPr>
                        <m:ctrlPr>
                          <a:rPr lang="en-GB" sz="2400" b="0" i="1" smtClean="0">
                            <a:solidFill>
                              <a:schemeClr val="tx2"/>
                            </a:solidFill>
                            <a:latin typeface="Cambria Math" panose="02040503050406030204" pitchFamily="18" charset="0"/>
                          </a:rPr>
                        </m:ctrlPr>
                      </m:sSupPr>
                      <m:e>
                        <m:r>
                          <m:rPr>
                            <m:sty m:val="p"/>
                          </m:rPr>
                          <a:rPr lang="en-GB" sz="2400" b="0" i="0" smtClean="0">
                            <a:solidFill>
                              <a:schemeClr val="tx2"/>
                            </a:solidFill>
                            <a:latin typeface="Cambria Math" panose="02040503050406030204" pitchFamily="18" charset="0"/>
                          </a:rPr>
                          <m:t>Γ</m:t>
                        </m:r>
                      </m:e>
                      <m:sup>
                        <m:r>
                          <a:rPr lang="en-GB" sz="2400" b="0" i="1" smtClean="0">
                            <a:solidFill>
                              <a:schemeClr val="tx2"/>
                            </a:solidFill>
                            <a:latin typeface="Cambria Math" panose="02040503050406030204" pitchFamily="18" charset="0"/>
                          </a:rPr>
                          <m:t>−1</m:t>
                        </m:r>
                      </m:sup>
                    </m:sSup>
                  </m:oMath>
                </a14:m>
                <a:endParaRPr lang="en-GB" sz="2400" b="0" dirty="0">
                  <a:solidFill>
                    <a:schemeClr val="tx2"/>
                  </a:solidFill>
                </a:endParaRPr>
              </a:p>
              <a:p>
                <a:r>
                  <a:rPr lang="en-GB" sz="2400" dirty="0">
                    <a:solidFill>
                      <a:schemeClr val="tx2"/>
                    </a:solidFill>
                  </a:rPr>
                  <a:t>Again, the transition probabilities are asymptotically independent of </a:t>
                </a:r>
                <a14:m>
                  <m:oMath xmlns:m="http://schemas.openxmlformats.org/officeDocument/2006/math">
                    <m:r>
                      <a:rPr lang="en-GB" sz="2400" i="1">
                        <a:solidFill>
                          <a:schemeClr val="tx2"/>
                        </a:solidFill>
                        <a:latin typeface="Cambria Math" panose="02040503050406030204" pitchFamily="18" charset="0"/>
                      </a:rPr>
                      <m:t>𝑇</m:t>
                    </m:r>
                    <m:r>
                      <a:rPr lang="en-GB" sz="2400" i="1">
                        <a:solidFill>
                          <a:schemeClr val="tx2"/>
                        </a:solidFill>
                        <a:latin typeface="Cambria Math" panose="02040503050406030204" pitchFamily="18" charset="0"/>
                      </a:rPr>
                      <m:t> . </m:t>
                    </m:r>
                  </m:oMath>
                </a14:m>
                <a:endParaRPr lang="en-GB" sz="2400" b="0" dirty="0">
                  <a:solidFill>
                    <a:schemeClr val="tx2"/>
                  </a:solidFill>
                </a:endParaRPr>
              </a:p>
              <a:p>
                <a:r>
                  <a:rPr lang="en-GB" sz="2400" dirty="0">
                    <a:solidFill>
                      <a:schemeClr val="tx2"/>
                    </a:solidFill>
                  </a:rPr>
                  <a:t>Hence for </a:t>
                </a:r>
                <a14:m>
                  <m:oMath xmlns:m="http://schemas.openxmlformats.org/officeDocument/2006/math">
                    <m:r>
                      <a:rPr lang="en-GB" sz="2400" b="0" i="1" smtClean="0">
                        <a:solidFill>
                          <a:schemeClr val="tx2"/>
                        </a:solidFill>
                        <a:latin typeface="Cambria Math" panose="02040503050406030204" pitchFamily="18" charset="0"/>
                      </a:rPr>
                      <m:t>𝑡</m:t>
                    </m:r>
                    <m:r>
                      <a:rPr lang="en-GB" sz="2400" b="0" i="1" smtClean="0">
                        <a:solidFill>
                          <a:schemeClr val="tx2"/>
                        </a:solidFill>
                        <a:latin typeface="Cambria Math" panose="02040503050406030204" pitchFamily="18" charset="0"/>
                      </a:rPr>
                      <m:t>&gt;</m:t>
                    </m:r>
                    <m:r>
                      <a:rPr lang="en-GB" sz="2400" b="0" i="1" smtClean="0">
                        <a:solidFill>
                          <a:schemeClr val="tx2"/>
                        </a:solidFill>
                        <a:latin typeface="Cambria Math" panose="02040503050406030204" pitchFamily="18" charset="0"/>
                      </a:rPr>
                      <m:t>𝑁</m:t>
                    </m:r>
                    <m:r>
                      <a:rPr lang="en-GB" sz="2400" b="0" i="1" smtClean="0">
                        <a:solidFill>
                          <a:schemeClr val="tx2"/>
                        </a:solidFill>
                        <a:latin typeface="Cambria Math" panose="02040503050406030204" pitchFamily="18" charset="0"/>
                      </a:rPr>
                      <m:t> </m:t>
                    </m:r>
                    <m:sSup>
                      <m:sSupPr>
                        <m:ctrlPr>
                          <a:rPr lang="en-GB" sz="2400" b="0" i="1" smtClean="0">
                            <a:solidFill>
                              <a:schemeClr val="tx2"/>
                            </a:solidFill>
                            <a:latin typeface="Cambria Math" panose="02040503050406030204" pitchFamily="18" charset="0"/>
                          </a:rPr>
                        </m:ctrlPr>
                      </m:sSupPr>
                      <m:e>
                        <m:r>
                          <m:rPr>
                            <m:sty m:val="p"/>
                          </m:rPr>
                          <a:rPr lang="en-GB" sz="2400" b="0" i="0" smtClean="0">
                            <a:solidFill>
                              <a:schemeClr val="tx2"/>
                            </a:solidFill>
                            <a:latin typeface="Cambria Math" panose="02040503050406030204" pitchFamily="18" charset="0"/>
                          </a:rPr>
                          <m:t>Γ</m:t>
                        </m:r>
                      </m:e>
                      <m:sup>
                        <m:r>
                          <a:rPr lang="en-GB" sz="2400" b="0" i="1" smtClean="0">
                            <a:solidFill>
                              <a:schemeClr val="tx2"/>
                            </a:solidFill>
                            <a:latin typeface="Cambria Math" panose="02040503050406030204" pitchFamily="18" charset="0"/>
                          </a:rPr>
                          <m:t>−1</m:t>
                        </m:r>
                      </m:sup>
                    </m:sSup>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𝑁</m:t>
                    </m:r>
                    <m:r>
                      <a:rPr lang="en-GB" sz="2400" b="0" i="1" smtClean="0">
                        <a:solidFill>
                          <a:schemeClr val="tx2"/>
                        </a:solidFill>
                        <a:latin typeface="Cambria Math" panose="02040503050406030204" pitchFamily="18" charset="0"/>
                      </a:rPr>
                      <m:t>≫1 , </m:t>
                    </m:r>
                    <m:r>
                      <m:rPr>
                        <m:sty m:val="p"/>
                      </m:rPr>
                      <a:rPr lang="en-GB" sz="2400" b="0" i="0" smtClean="0">
                        <a:solidFill>
                          <a:schemeClr val="tx2"/>
                        </a:solidFill>
                        <a:latin typeface="Cambria Math" panose="02040503050406030204" pitchFamily="18" charset="0"/>
                      </a:rPr>
                      <m:t>the</m:t>
                    </m:r>
                    <m:r>
                      <a:rPr lang="en-GB" sz="2400" b="0" i="0" smtClean="0">
                        <a:solidFill>
                          <a:schemeClr val="tx2"/>
                        </a:solidFill>
                        <a:latin typeface="Cambria Math" panose="02040503050406030204" pitchFamily="18" charset="0"/>
                      </a:rPr>
                      <m:t> </m:t>
                    </m:r>
                  </m:oMath>
                </a14:m>
                <a:r>
                  <a:rPr lang="en-GB" sz="2400" b="0" dirty="0">
                    <a:solidFill>
                      <a:schemeClr val="tx2"/>
                    </a:solidFill>
                  </a:rPr>
                  <a:t>matter state beables are either </a:t>
                </a:r>
                <a14:m>
                  <m:oMath xmlns:m="http://schemas.openxmlformats.org/officeDocument/2006/math">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sSup>
                          <m:sSupPr>
                            <m:ctrlPr>
                              <a:rPr lang="en-GB" sz="2400" b="0" i="1" smtClean="0">
                                <a:solidFill>
                                  <a:schemeClr val="tx2"/>
                                </a:solidFill>
                                <a:latin typeface="Cambria Math" panose="02040503050406030204" pitchFamily="18" charset="0"/>
                              </a:rPr>
                            </m:ctrlPr>
                          </m:sSupPr>
                          <m:e>
                            <m:r>
                              <a:rPr lang="en-GB" sz="2400" b="0" i="1" smtClean="0">
                                <a:solidFill>
                                  <a:schemeClr val="tx2"/>
                                </a:solidFill>
                                <a:latin typeface="Cambria Math" panose="02040503050406030204" pitchFamily="18" charset="0"/>
                              </a:rPr>
                              <m:t>𝐿</m:t>
                            </m:r>
                          </m:e>
                          <m:sup>
                            <m:r>
                              <a:rPr lang="en-GB" sz="2400" b="0" i="1" smtClean="0">
                                <a:solidFill>
                                  <a:schemeClr val="tx2"/>
                                </a:solidFill>
                                <a:latin typeface="Cambria Math" panose="02040503050406030204" pitchFamily="18" charset="0"/>
                              </a:rPr>
                              <m:t>∗</m:t>
                            </m:r>
                          </m:sup>
                        </m:sSup>
                      </m:e>
                    </m:d>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𝑔</m:t>
                        </m:r>
                        <m:r>
                          <a:rPr lang="en-GB" sz="2400" b="0" i="1" smtClean="0">
                            <a:solidFill>
                              <a:schemeClr val="tx2"/>
                            </a:solidFill>
                            <a:latin typeface="Cambria Math" panose="02040503050406030204" pitchFamily="18" charset="0"/>
                          </a:rPr>
                          <m:t> </m:t>
                        </m:r>
                      </m:e>
                    </m:d>
                  </m:oMath>
                </a14:m>
                <a:r>
                  <a:rPr lang="en-GB" sz="2400" b="0" dirty="0">
                    <a:solidFill>
                      <a:schemeClr val="tx2"/>
                    </a:solidFill>
                  </a:rPr>
                  <a:t>  or </a:t>
                </a:r>
                <a14:m>
                  <m:oMath xmlns:m="http://schemas.openxmlformats.org/officeDocument/2006/math">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𝑅</m:t>
                        </m:r>
                        <m:r>
                          <a:rPr lang="en-GB" sz="2400" b="0" i="1" smtClean="0">
                            <a:solidFill>
                              <a:schemeClr val="tx2"/>
                            </a:solidFill>
                            <a:latin typeface="Cambria Math" panose="02040503050406030204" pitchFamily="18" charset="0"/>
                          </a:rPr>
                          <m:t> </m:t>
                        </m:r>
                      </m:e>
                    </m:d>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𝑔</m:t>
                        </m:r>
                        <m:r>
                          <a:rPr lang="en-GB" sz="2400" b="0" i="1" smtClean="0">
                            <a:solidFill>
                              <a:schemeClr val="tx2"/>
                            </a:solidFill>
                            <a:latin typeface="Cambria Math" panose="02040503050406030204" pitchFamily="18" charset="0"/>
                          </a:rPr>
                          <m:t> </m:t>
                        </m:r>
                      </m:e>
                    </m:d>
                    <m:r>
                      <a:rPr lang="en-GB" sz="2400" b="0" i="1" smtClean="0">
                        <a:solidFill>
                          <a:schemeClr val="tx2"/>
                        </a:solidFill>
                        <a:latin typeface="Cambria Math" panose="02040503050406030204" pitchFamily="18" charset="0"/>
                      </a:rPr>
                      <m:t>, </m:t>
                    </m:r>
                  </m:oMath>
                </a14:m>
                <a:r>
                  <a:rPr lang="en-GB" sz="2400" b="0" dirty="0">
                    <a:solidFill>
                      <a:schemeClr val="tx2"/>
                    </a:solidFill>
                  </a:rPr>
                  <a:t>with respective Born probabilities </a:t>
                </a:r>
                <a14:m>
                  <m:oMath xmlns:m="http://schemas.openxmlformats.org/officeDocument/2006/math">
                    <m:sSup>
                      <m:sSupPr>
                        <m:ctrlPr>
                          <a:rPr lang="en-GB" sz="2400" b="0" i="1" smtClean="0">
                            <a:solidFill>
                              <a:schemeClr val="tx2"/>
                            </a:solidFill>
                            <a:latin typeface="Cambria Math" panose="02040503050406030204" pitchFamily="18" charset="0"/>
                          </a:rPr>
                        </m:ctrlPr>
                      </m:sSupPr>
                      <m:e>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𝛼</m:t>
                            </m:r>
                          </m:e>
                        </m:d>
                      </m:e>
                      <m:sup>
                        <m:r>
                          <a:rPr lang="en-GB" sz="2400" b="0" i="1" smtClean="0">
                            <a:solidFill>
                              <a:schemeClr val="tx2"/>
                            </a:solidFill>
                            <a:latin typeface="Cambria Math" panose="02040503050406030204" pitchFamily="18" charset="0"/>
                          </a:rPr>
                          <m:t>2</m:t>
                        </m:r>
                      </m:sup>
                    </m:sSup>
                  </m:oMath>
                </a14:m>
                <a:r>
                  <a:rPr lang="en-GB" sz="2400" b="0" dirty="0">
                    <a:solidFill>
                      <a:schemeClr val="tx2"/>
                    </a:solidFill>
                  </a:rPr>
                  <a:t> or </a:t>
                </a:r>
                <a14:m>
                  <m:oMath xmlns:m="http://schemas.openxmlformats.org/officeDocument/2006/math">
                    <m:sSup>
                      <m:sSupPr>
                        <m:ctrlPr>
                          <a:rPr lang="en-GB" sz="2400" b="0" i="1" smtClean="0">
                            <a:solidFill>
                              <a:schemeClr val="tx2"/>
                            </a:solidFill>
                            <a:latin typeface="Cambria Math" panose="02040503050406030204" pitchFamily="18" charset="0"/>
                          </a:rPr>
                        </m:ctrlPr>
                      </m:sSupPr>
                      <m:e>
                        <m:d>
                          <m:dPr>
                            <m:begChr m:val="|"/>
                            <m:endChr m:val="|"/>
                            <m:ctrlPr>
                              <a:rPr lang="en-GB" sz="2400" b="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 </m:t>
                            </m:r>
                            <m:r>
                              <a:rPr lang="en-GB" sz="2400" b="0" i="1" smtClean="0">
                                <a:solidFill>
                                  <a:schemeClr val="tx2"/>
                                </a:solidFill>
                                <a:latin typeface="Cambria Math" panose="02040503050406030204" pitchFamily="18" charset="0"/>
                              </a:rPr>
                              <m:t>𝛽</m:t>
                            </m:r>
                          </m:e>
                        </m:d>
                      </m:e>
                      <m:sup>
                        <m:r>
                          <a:rPr lang="en-GB" sz="2400" b="0" i="1" smtClean="0">
                            <a:solidFill>
                              <a:schemeClr val="tx2"/>
                            </a:solidFill>
                            <a:latin typeface="Cambria Math" panose="02040503050406030204" pitchFamily="18" charset="0"/>
                          </a:rPr>
                          <m:t>2</m:t>
                        </m:r>
                      </m:sup>
                    </m:sSup>
                    <m:r>
                      <a:rPr lang="en-GB" sz="2400" b="0" i="1" smtClean="0">
                        <a:solidFill>
                          <a:schemeClr val="tx2"/>
                        </a:solidFill>
                        <a:latin typeface="Cambria Math" panose="02040503050406030204" pitchFamily="18" charset="0"/>
                      </a:rPr>
                      <m:t>. </m:t>
                    </m:r>
                  </m:oMath>
                </a14:m>
                <a:endParaRPr lang="en-GB" sz="2400" dirty="0"/>
              </a:p>
            </p:txBody>
          </p:sp>
        </mc:Choice>
        <mc:Fallback xmlns="">
          <p:sp>
            <p:nvSpPr>
              <p:cNvPr id="4" name="Content Placeholder 3"/>
              <p:cNvSpPr txBox="1">
                <a:spLocks noGrp="1" noRot="1" noChangeAspect="1" noMove="1" noResize="1" noEditPoints="1" noAdjustHandles="1" noChangeArrowheads="1" noChangeShapeType="1" noTextEdit="1"/>
              </p:cNvSpPr>
              <p:nvPr>
                <p:ph idx="1"/>
              </p:nvPr>
            </p:nvSpPr>
            <p:spPr>
              <a:xfrm>
                <a:off x="500332" y="1825625"/>
                <a:ext cx="10853468" cy="2977995"/>
              </a:xfrm>
              <a:prstGeom prst="rect">
                <a:avLst/>
              </a:prstGeom>
              <a:blipFill>
                <a:blip r:embed="rId2"/>
                <a:stretch>
                  <a:fillRect l="-730" t="-2863" b="-2249"/>
                </a:stretch>
              </a:blipFill>
            </p:spPr>
            <p:txBody>
              <a:bodyPr/>
              <a:lstStyle/>
              <a:p>
                <a:r>
                  <a:rPr lang="en-GB">
                    <a:noFill/>
                  </a:rPr>
                  <a:t> </a:t>
                </a:r>
              </a:p>
            </p:txBody>
          </p:sp>
        </mc:Fallback>
      </mc:AlternateContent>
      <p:sp>
        <p:nvSpPr>
          <p:cNvPr id="7" name="Title 1"/>
          <p:cNvSpPr>
            <a:spLocks noGrp="1"/>
          </p:cNvSpPr>
          <p:nvPr>
            <p:ph type="title"/>
          </p:nvPr>
        </p:nvSpPr>
        <p:spPr/>
        <p:txBody>
          <a:bodyPr/>
          <a:lstStyle/>
          <a:p>
            <a:r>
              <a:rPr lang="en-GB" b="1" dirty="0">
                <a:solidFill>
                  <a:schemeClr val="accent2">
                    <a:lumMod val="50000"/>
                  </a:schemeClr>
                </a:solidFill>
              </a:rPr>
              <a:t>Example: object position collapsed by photon emitted from atom (cont.) </a:t>
            </a:r>
          </a:p>
        </p:txBody>
      </p:sp>
      <p:sp>
        <p:nvSpPr>
          <p:cNvPr id="5" name="Oval 4">
            <a:extLst>
              <a:ext uri="{FF2B5EF4-FFF2-40B4-BE49-F238E27FC236}">
                <a16:creationId xmlns:a16="http://schemas.microsoft.com/office/drawing/2014/main" id="{AC4B1886-7AD4-46B7-A1CC-56F54D35C70B}"/>
              </a:ext>
            </a:extLst>
          </p:cNvPr>
          <p:cNvSpPr/>
          <p:nvPr/>
        </p:nvSpPr>
        <p:spPr>
          <a:xfrm>
            <a:off x="1834325" y="6226943"/>
            <a:ext cx="68192" cy="74392"/>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c 5">
            <a:extLst>
              <a:ext uri="{FF2B5EF4-FFF2-40B4-BE49-F238E27FC236}">
                <a16:creationId xmlns:a16="http://schemas.microsoft.com/office/drawing/2014/main" id="{9D8B9F12-F58B-4FD6-92A6-F2FCA15C01B5}"/>
              </a:ext>
            </a:extLst>
          </p:cNvPr>
          <p:cNvSpPr/>
          <p:nvPr/>
        </p:nvSpPr>
        <p:spPr>
          <a:xfrm>
            <a:off x="1974327" y="6193327"/>
            <a:ext cx="93506" cy="127200"/>
          </a:xfrm>
          <a:prstGeom prst="arc">
            <a:avLst>
              <a:gd name="adj1" fmla="val 16200000"/>
              <a:gd name="adj2" fmla="val 15285774"/>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722422F-79D0-4EFD-99E7-FB3D3F2DBA19}"/>
              </a:ext>
            </a:extLst>
          </p:cNvPr>
          <p:cNvCxnSpPr>
            <a:cxnSpLocks/>
          </p:cNvCxnSpPr>
          <p:nvPr/>
        </p:nvCxnSpPr>
        <p:spPr>
          <a:xfrm>
            <a:off x="300667" y="5250826"/>
            <a:ext cx="435812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312F9447-BB62-4260-AC94-E50474C1756A}"/>
              </a:ext>
            </a:extLst>
          </p:cNvPr>
          <p:cNvCxnSpPr>
            <a:cxnSpLocks/>
          </p:cNvCxnSpPr>
          <p:nvPr/>
        </p:nvCxnSpPr>
        <p:spPr>
          <a:xfrm>
            <a:off x="1154798" y="5246331"/>
            <a:ext cx="4167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1AF5523-47C4-41F0-85DC-683B2774F079}"/>
              </a:ext>
            </a:extLst>
          </p:cNvPr>
          <p:cNvCxnSpPr>
            <a:cxnSpLocks/>
          </p:cNvCxnSpPr>
          <p:nvPr/>
        </p:nvCxnSpPr>
        <p:spPr>
          <a:xfrm>
            <a:off x="2125263" y="5246331"/>
            <a:ext cx="4167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0D392D0-7F63-4D90-82C6-5394C1CDC6C1}"/>
              </a:ext>
            </a:extLst>
          </p:cNvPr>
          <p:cNvSpPr txBox="1"/>
          <p:nvPr/>
        </p:nvSpPr>
        <p:spPr>
          <a:xfrm>
            <a:off x="1882445" y="6311750"/>
            <a:ext cx="3097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R</a:t>
            </a:r>
          </a:p>
        </p:txBody>
      </p:sp>
      <p:cxnSp>
        <p:nvCxnSpPr>
          <p:cNvPr id="13" name="Straight Connector 12">
            <a:extLst>
              <a:ext uri="{FF2B5EF4-FFF2-40B4-BE49-F238E27FC236}">
                <a16:creationId xmlns:a16="http://schemas.microsoft.com/office/drawing/2014/main" id="{FB2B59F5-D1F1-4049-A45B-D4A534087023}"/>
              </a:ext>
            </a:extLst>
          </p:cNvPr>
          <p:cNvCxnSpPr>
            <a:cxnSpLocks/>
            <a:endCxn id="5" idx="0"/>
          </p:cNvCxnSpPr>
          <p:nvPr/>
        </p:nvCxnSpPr>
        <p:spPr>
          <a:xfrm flipH="1">
            <a:off x="1868421" y="5246331"/>
            <a:ext cx="673572" cy="980612"/>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2940E9BB-68B5-4162-ABE2-69707AAB0031}"/>
              </a:ext>
            </a:extLst>
          </p:cNvPr>
          <p:cNvCxnSpPr>
            <a:cxnSpLocks/>
            <a:endCxn id="5" idx="1"/>
          </p:cNvCxnSpPr>
          <p:nvPr/>
        </p:nvCxnSpPr>
        <p:spPr>
          <a:xfrm>
            <a:off x="1154798" y="5246331"/>
            <a:ext cx="689513" cy="99150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E6443A43-1384-44DC-9C59-25BEDCB57D23}"/>
              </a:ext>
            </a:extLst>
          </p:cNvPr>
          <p:cNvCxnSpPr>
            <a:cxnSpLocks/>
          </p:cNvCxnSpPr>
          <p:nvPr/>
        </p:nvCxnSpPr>
        <p:spPr>
          <a:xfrm flipH="1">
            <a:off x="1868421" y="5246331"/>
            <a:ext cx="256842" cy="388853"/>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98F85246-8BB8-4CC0-84AF-BD6E56A39F84}"/>
              </a:ext>
            </a:extLst>
          </p:cNvPr>
          <p:cNvCxnSpPr>
            <a:cxnSpLocks/>
          </p:cNvCxnSpPr>
          <p:nvPr/>
        </p:nvCxnSpPr>
        <p:spPr>
          <a:xfrm>
            <a:off x="1599425" y="5246331"/>
            <a:ext cx="268996" cy="388853"/>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6637ADFD-0BA2-4779-BFEA-6FAC3D151178}"/>
              </a:ext>
            </a:extLst>
          </p:cNvPr>
          <p:cNvSpPr txBox="1"/>
          <p:nvPr/>
        </p:nvSpPr>
        <p:spPr>
          <a:xfrm>
            <a:off x="404378" y="4847015"/>
            <a:ext cx="42165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if photon detected, v likely in these regions</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9FCCAC1-7242-4AB7-92B2-E730CF9AB427}"/>
                  </a:ext>
                </a:extLst>
              </p:cNvPr>
              <p:cNvSpPr txBox="1"/>
              <p:nvPr/>
            </p:nvSpPr>
            <p:spPr>
              <a:xfrm>
                <a:off x="5253925" y="5061746"/>
                <a:ext cx="4838632" cy="6653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Photodetection selects the </a:t>
                </a:r>
                <a14:m>
                  <m:oMath xmlns:m="http://schemas.openxmlformats.org/officeDocument/2006/math">
                    <m:d>
                      <m:dPr>
                        <m:begChr m:val="|"/>
                        <m:endChr m:val="⟩"/>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m:t>
                        </m:r>
                      </m:e>
                    </m:d>
                  </m:oMath>
                </a14:m>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component within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few multiples of </a:t>
                </a:r>
                <a14:m>
                  <m:oMath xmlns:m="http://schemas.openxmlformats.org/officeDocument/2006/math">
                    <m:sSup>
                      <m:s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sty m:val="p"/>
                          </m:rPr>
                          <a:rPr kumimoji="0" lang="en-GB"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Γ</m:t>
                        </m:r>
                      </m:e>
                      <m:sup>
                        <m: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p>
                    </m:sSup>
                  </m:oMath>
                </a14:m>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89FCCAC1-7242-4AB7-92B2-E730CF9AB427}"/>
                  </a:ext>
                </a:extLst>
              </p:cNvPr>
              <p:cNvSpPr txBox="1">
                <a:spLocks noRot="1" noChangeAspect="1" noMove="1" noResize="1" noEditPoints="1" noAdjustHandles="1" noChangeArrowheads="1" noChangeShapeType="1" noTextEdit="1"/>
              </p:cNvSpPr>
              <p:nvPr/>
            </p:nvSpPr>
            <p:spPr>
              <a:xfrm>
                <a:off x="5253925" y="5061746"/>
                <a:ext cx="4838632" cy="665310"/>
              </a:xfrm>
              <a:prstGeom prst="rect">
                <a:avLst/>
              </a:prstGeom>
              <a:blipFill>
                <a:blip r:embed="rId3"/>
                <a:stretch>
                  <a:fillRect l="-1134" t="-4587" r="-252" b="-11009"/>
                </a:stretch>
              </a:blipFill>
            </p:spPr>
            <p:txBody>
              <a:bodyPr/>
              <a:lstStyle/>
              <a:p>
                <a:r>
                  <a:rPr lang="en-GB">
                    <a:noFill/>
                  </a:rPr>
                  <a:t> </a:t>
                </a:r>
              </a:p>
            </p:txBody>
          </p:sp>
        </mc:Fallback>
      </mc:AlternateContent>
      <p:sp>
        <p:nvSpPr>
          <p:cNvPr id="28" name="Rectangle 27">
            <a:extLst>
              <a:ext uri="{FF2B5EF4-FFF2-40B4-BE49-F238E27FC236}">
                <a16:creationId xmlns:a16="http://schemas.microsoft.com/office/drawing/2014/main" id="{BC02C3BA-D446-43EC-B532-B6305304F2B2}"/>
              </a:ext>
            </a:extLst>
          </p:cNvPr>
          <p:cNvSpPr/>
          <p:nvPr/>
        </p:nvSpPr>
        <p:spPr>
          <a:xfrm>
            <a:off x="185980" y="4761079"/>
            <a:ext cx="10560545" cy="191249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56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7F1845F-235B-4F77-B542-90AEC5B440D3}"/>
                  </a:ext>
                </a:extLst>
              </p:cNvPr>
              <p:cNvSpPr>
                <a:spLocks noGrp="1"/>
              </p:cNvSpPr>
              <p:nvPr>
                <p:ph type="title"/>
              </p:nvPr>
            </p:nvSpPr>
            <p:spPr>
              <a:xfrm>
                <a:off x="838200" y="365125"/>
                <a:ext cx="10903316" cy="1325563"/>
              </a:xfrm>
            </p:spPr>
            <p:txBody>
              <a:bodyPr>
                <a:normAutofit/>
              </a:bodyPr>
              <a:lstStyle/>
              <a:p>
                <a:r>
                  <a:rPr lang="en-GB" b="1" dirty="0">
                    <a:solidFill>
                      <a:schemeClr val="accent2">
                        <a:lumMod val="50000"/>
                      </a:schemeClr>
                    </a:solidFill>
                  </a:rPr>
                  <a:t>Proposal: </a:t>
                </a:r>
                <a:r>
                  <a:rPr lang="en-GB" b="1" i="1" dirty="0">
                    <a:solidFill>
                      <a:schemeClr val="accent2">
                        <a:lumMod val="50000"/>
                      </a:schemeClr>
                    </a:solidFill>
                  </a:rPr>
                  <a:t>spacelike</a:t>
                </a:r>
                <a:r>
                  <a:rPr lang="en-GB" b="1" dirty="0">
                    <a:solidFill>
                      <a:schemeClr val="accent2">
                        <a:lumMod val="50000"/>
                      </a:schemeClr>
                    </a:solidFill>
                  </a:rPr>
                  <a:t> final measurements determine beables at each</a:t>
                </a:r>
                <a14:m>
                  <m:oMath xmlns:m="http://schemas.openxmlformats.org/officeDocument/2006/math">
                    <m:r>
                      <a:rPr lang="en-GB" b="1" i="0" smtClean="0">
                        <a:solidFill>
                          <a:schemeClr val="accent2">
                            <a:lumMod val="50000"/>
                          </a:schemeClr>
                        </a:solidFill>
                        <a:latin typeface="Cambria Math" panose="02040503050406030204" pitchFamily="18" charset="0"/>
                      </a:rPr>
                      <m:t> </m:t>
                    </m:r>
                    <m:r>
                      <a:rPr lang="en-GB" b="1" i="1" smtClean="0">
                        <a:solidFill>
                          <a:schemeClr val="accent2">
                            <a:lumMod val="50000"/>
                          </a:schemeClr>
                        </a:solidFill>
                        <a:latin typeface="Cambria Math" panose="02040503050406030204" pitchFamily="18" charset="0"/>
                      </a:rPr>
                      <m:t>𝒚</m:t>
                    </m:r>
                  </m:oMath>
                </a14:m>
                <a:endParaRPr lang="en-GB" b="1" dirty="0">
                  <a:solidFill>
                    <a:schemeClr val="accent2">
                      <a:lumMod val="50000"/>
                    </a:schemeClr>
                  </a:solidFill>
                </a:endParaRPr>
              </a:p>
            </p:txBody>
          </p:sp>
        </mc:Choice>
        <mc:Fallback xmlns="">
          <p:sp>
            <p:nvSpPr>
              <p:cNvPr id="2" name="Title 1">
                <a:extLst>
                  <a:ext uri="{FF2B5EF4-FFF2-40B4-BE49-F238E27FC236}">
                    <a16:creationId xmlns:a16="http://schemas.microsoft.com/office/drawing/2014/main" id="{77F1845F-235B-4F77-B542-90AEC5B440D3}"/>
                  </a:ext>
                </a:extLst>
              </p:cNvPr>
              <p:cNvSpPr>
                <a:spLocks noGrp="1" noRot="1" noChangeAspect="1" noMove="1" noResize="1" noEditPoints="1" noAdjustHandles="1" noChangeArrowheads="1" noChangeShapeType="1" noTextEdit="1"/>
              </p:cNvSpPr>
              <p:nvPr>
                <p:ph type="title"/>
              </p:nvPr>
            </p:nvSpPr>
            <p:spPr>
              <a:xfrm>
                <a:off x="838200" y="365125"/>
                <a:ext cx="10903316" cy="1325563"/>
              </a:xfrm>
              <a:blipFill>
                <a:blip r:embed="rId2"/>
                <a:stretch>
                  <a:fillRect l="-2293" t="-13364" b="-21198"/>
                </a:stretch>
              </a:blipFill>
            </p:spPr>
            <p:txBody>
              <a:bodyPr/>
              <a:lstStyle/>
              <a:p>
                <a:r>
                  <a:rPr lang="en-GB">
                    <a:noFill/>
                  </a:rPr>
                  <a:t> </a:t>
                </a:r>
              </a:p>
            </p:txBody>
          </p:sp>
        </mc:Fallback>
      </mc:AlternateContent>
      <p:pic>
        <p:nvPicPr>
          <p:cNvPr id="4" name="Picture 3" descr="A picture containing diagram&#10;&#10;Description automatically generated">
            <a:extLst>
              <a:ext uri="{FF2B5EF4-FFF2-40B4-BE49-F238E27FC236}">
                <a16:creationId xmlns:a16="http://schemas.microsoft.com/office/drawing/2014/main" id="{2B525F43-35EE-4D98-AE75-F9FA9FDFA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206" y="2041147"/>
            <a:ext cx="3486820" cy="15544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C402E4-16EC-4B50-9D35-88259B2E383B}"/>
                  </a:ext>
                </a:extLst>
              </p:cNvPr>
              <p:cNvSpPr txBox="1"/>
              <p:nvPr/>
            </p:nvSpPr>
            <p:spPr>
              <a:xfrm>
                <a:off x="449451" y="2092271"/>
                <a:ext cx="11095217" cy="4471224"/>
              </a:xfrm>
              <a:prstGeom prst="rect">
                <a:avLst/>
              </a:prstGeom>
              <a:noFill/>
            </p:spPr>
            <p:txBody>
              <a:bodyPr wrap="none" rtlCol="0">
                <a:spAutoFit/>
              </a:bodyPr>
              <a:lstStyle/>
              <a:p>
                <a:r>
                  <a:rPr lang="en-GB" sz="2000" dirty="0"/>
                  <a:t>Only one set of measurements on the final hypersurface is postulated:</a:t>
                </a:r>
              </a:p>
              <a:p>
                <a:r>
                  <a:rPr lang="en-GB" sz="2000" dirty="0"/>
                  <a:t>the outcomes determine the beables everywhere.   </a:t>
                </a:r>
              </a:p>
              <a:p>
                <a:endParaRPr lang="en-GB" sz="2000" dirty="0"/>
              </a:p>
              <a:p>
                <a:r>
                  <a:rPr lang="en-GB" sz="2000" dirty="0"/>
                  <a:t>However the beables at any given </a:t>
                </a:r>
                <a14:m>
                  <m:oMath xmlns:m="http://schemas.openxmlformats.org/officeDocument/2006/math">
                    <m:r>
                      <a:rPr lang="en-GB" sz="2000" b="0" i="1" smtClean="0">
                        <a:latin typeface="Cambria Math" panose="02040503050406030204" pitchFamily="18" charset="0"/>
                      </a:rPr>
                      <m:t>𝑦</m:t>
                    </m:r>
                    <m:r>
                      <a:rPr lang="en-GB" sz="2000" b="0" i="1" smtClean="0">
                        <a:latin typeface="Cambria Math" panose="02040503050406030204" pitchFamily="18" charset="0"/>
                      </a:rPr>
                      <m:t> </m:t>
                    </m:r>
                  </m:oMath>
                </a14:m>
                <a:r>
                  <a:rPr lang="en-GB" sz="2000" dirty="0"/>
                  <a:t>use only a subset of the </a:t>
                </a:r>
              </a:p>
              <a:p>
                <a:r>
                  <a:rPr lang="en-GB" sz="2000" dirty="0"/>
                  <a:t>measurement outcomes, those on the final surface outside the </a:t>
                </a:r>
              </a:p>
              <a:p>
                <a:r>
                  <a:rPr lang="en-GB" sz="2000" dirty="0"/>
                  <a:t>light cone.</a:t>
                </a:r>
              </a:p>
              <a:p>
                <a:endParaRPr lang="en-GB" sz="2000" dirty="0"/>
              </a:p>
              <a:p>
                <a:r>
                  <a:rPr lang="en-GB" sz="2000" dirty="0"/>
                  <a:t>Expectation values at </a:t>
                </a:r>
                <a14:m>
                  <m:oMath xmlns:m="http://schemas.openxmlformats.org/officeDocument/2006/math">
                    <m:r>
                      <a:rPr lang="en-GB" sz="2000" b="0" i="1" smtClean="0">
                        <a:latin typeface="Cambria Math" panose="02040503050406030204" pitchFamily="18" charset="0"/>
                      </a:rPr>
                      <m:t>𝑦</m:t>
                    </m:r>
                    <m:r>
                      <a:rPr lang="en-GB" sz="2000" b="0" i="1" smtClean="0">
                        <a:latin typeface="Cambria Math" panose="02040503050406030204" pitchFamily="18" charset="0"/>
                      </a:rPr>
                      <m:t> </m:t>
                    </m:r>
                  </m:oMath>
                </a14:m>
                <a:r>
                  <a:rPr lang="en-GB" sz="2000" dirty="0"/>
                  <a:t> conditioned on final outcomes can thus be calculated directly from the Born rule</a:t>
                </a:r>
              </a:p>
              <a:p>
                <a:r>
                  <a:rPr lang="en-GB" sz="2000" dirty="0"/>
                  <a:t>and unitary evolution.   </a:t>
                </a:r>
              </a:p>
              <a:p>
                <a:endParaRPr lang="en-GB" sz="2000" dirty="0"/>
              </a:p>
              <a:p>
                <a:r>
                  <a:rPr lang="en-GB" sz="2000" dirty="0"/>
                  <a:t>Illustrative proposal: take the final measurement to be (some proxy for) </a:t>
                </a:r>
                <a14:m>
                  <m:oMath xmlns:m="http://schemas.openxmlformats.org/officeDocument/2006/math">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𝑇</m:t>
                        </m:r>
                      </m:e>
                      <m:sub>
                        <m:r>
                          <a:rPr lang="en-GB" sz="2000" b="0" i="1" smtClean="0">
                            <a:latin typeface="Cambria Math" panose="02040503050406030204" pitchFamily="18" charset="0"/>
                          </a:rPr>
                          <m:t>𝜇𝜈</m:t>
                        </m:r>
                      </m:sub>
                      <m:sup>
                        <m:r>
                          <a:rPr lang="en-GB" sz="2000" b="0" i="1" smtClean="0">
                            <a:latin typeface="Cambria Math" panose="02040503050406030204" pitchFamily="18" charset="0"/>
                          </a:rPr>
                          <m:t>𝑒𝑚</m:t>
                        </m:r>
                      </m:sup>
                    </m:sSubSup>
                    <m:r>
                      <a:rPr lang="en-GB" sz="2000" b="0" i="1" smtClean="0">
                        <a:latin typeface="Cambria Math" panose="02040503050406030204" pitchFamily="18" charset="0"/>
                      </a:rPr>
                      <m:t> </m:t>
                    </m:r>
                    <m:r>
                      <a:rPr lang="en-GB" sz="2000" b="0" i="1" smtClean="0">
                        <a:latin typeface="Cambria Math" panose="02040503050406030204" pitchFamily="18" charset="0"/>
                      </a:rPr>
                      <m:t>𝑑</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𝑆</m:t>
                        </m:r>
                      </m:e>
                      <m:sub>
                        <m:r>
                          <a:rPr lang="en-GB" sz="2000" b="0" i="1" smtClean="0">
                            <a:latin typeface="Cambria Math" panose="02040503050406030204" pitchFamily="18" charset="0"/>
                          </a:rPr>
                          <m:t>𝜇𝜈</m:t>
                        </m:r>
                      </m:sub>
                    </m:sSub>
                  </m:oMath>
                </a14:m>
                <a:r>
                  <a:rPr lang="en-GB" sz="2000" dirty="0"/>
                  <a:t> and the beables at </a:t>
                </a:r>
                <a14:m>
                  <m:oMath xmlns:m="http://schemas.openxmlformats.org/officeDocument/2006/math">
                    <m:r>
                      <a:rPr lang="en-GB" sz="2000" b="0" i="1" smtClean="0">
                        <a:latin typeface="Cambria Math" panose="02040503050406030204" pitchFamily="18" charset="0"/>
                      </a:rPr>
                      <m:t>𝑦</m:t>
                    </m:r>
                    <m:r>
                      <a:rPr lang="en-GB" sz="2000" b="0" i="1" smtClean="0">
                        <a:latin typeface="Cambria Math" panose="02040503050406030204" pitchFamily="18" charset="0"/>
                      </a:rPr>
                      <m:t> </m:t>
                    </m:r>
                  </m:oMath>
                </a14:m>
                <a:r>
                  <a:rPr lang="en-GB" sz="2000" dirty="0"/>
                  <a:t> </a:t>
                </a:r>
              </a:p>
              <a:p>
                <a:r>
                  <a:rPr lang="en-GB" sz="2000" dirty="0"/>
                  <a:t>to be </a:t>
                </a:r>
                <a14:m>
                  <m:oMath xmlns:m="http://schemas.openxmlformats.org/officeDocument/2006/math">
                    <m:d>
                      <m:dPr>
                        <m:begChr m:val="⟨"/>
                        <m:endChr m:val="⟩"/>
                        <m:ctrlPr>
                          <a:rPr lang="en-GB" sz="2000" b="0" i="1" smtClean="0">
                            <a:latin typeface="Cambria Math" panose="02040503050406030204" pitchFamily="18" charset="0"/>
                          </a:rPr>
                        </m:ctrlPr>
                      </m:dPr>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𝑇</m:t>
                            </m:r>
                          </m:e>
                          <m:sub>
                            <m:d>
                              <m:dPr>
                                <m:begChr m:val="{"/>
                                <m:endChr m:val="}"/>
                                <m:ctrlPr>
                                  <a:rPr lang="en-GB" sz="2000" b="0" i="1" smtClean="0">
                                    <a:latin typeface="Cambria Math" panose="02040503050406030204" pitchFamily="18" charset="0"/>
                                  </a:rPr>
                                </m:ctrlPr>
                              </m:dPr>
                              <m:e>
                                <m:r>
                                  <a:rPr lang="en-GB" sz="2000" b="0" i="1" smtClean="0">
                                    <a:latin typeface="Cambria Math" panose="02040503050406030204" pitchFamily="18" charset="0"/>
                                  </a:rPr>
                                  <m:t>𝜇𝜈</m:t>
                                </m:r>
                              </m:e>
                            </m:d>
                          </m:sub>
                        </m:sSub>
                        <m:d>
                          <m:dPr>
                            <m:ctrlPr>
                              <a:rPr lang="en-GB" sz="2000" b="0" i="1" smtClean="0">
                                <a:latin typeface="Cambria Math" panose="02040503050406030204" pitchFamily="18" charset="0"/>
                              </a:rPr>
                            </m:ctrlPr>
                          </m:dPr>
                          <m:e>
                            <m:r>
                              <a:rPr lang="en-GB" sz="2000" b="0" i="1" smtClean="0">
                                <a:latin typeface="Cambria Math" panose="02040503050406030204" pitchFamily="18" charset="0"/>
                              </a:rPr>
                              <m:t>𝑦</m:t>
                            </m:r>
                          </m:e>
                        </m:d>
                      </m:e>
                    </m:d>
                    <m:r>
                      <a:rPr lang="en-GB" sz="2000" b="0" i="0" smtClean="0">
                        <a:latin typeface="Cambria Math" panose="02040503050406030204" pitchFamily="18" charset="0"/>
                      </a:rPr>
                      <m:t> .     </m:t>
                    </m:r>
                  </m:oMath>
                </a14:m>
                <a:r>
                  <a:rPr lang="en-GB" sz="2000" dirty="0"/>
                  <a:t>Take the asymptotic limit as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𝑆</m:t>
                        </m:r>
                      </m:e>
                      <m:sub>
                        <m:r>
                          <a:rPr lang="en-GB" sz="2000" b="0" i="1" smtClean="0">
                            <a:latin typeface="Cambria Math" panose="02040503050406030204" pitchFamily="18" charset="0"/>
                          </a:rPr>
                          <m:t>𝑜𝑢𝑡</m:t>
                        </m:r>
                      </m:sub>
                    </m:sSub>
                    <m:r>
                      <a:rPr lang="en-GB" sz="2000" b="0" i="1" smtClean="0">
                        <a:latin typeface="Cambria Math" panose="02040503050406030204" pitchFamily="18" charset="0"/>
                      </a:rPr>
                      <m:t>→∞</m:t>
                    </m:r>
                  </m:oMath>
                </a14:m>
                <a:r>
                  <a:rPr lang="en-GB" sz="2000" dirty="0"/>
                  <a:t>.</a:t>
                </a:r>
              </a:p>
              <a:p>
                <a:endParaRPr lang="en-GB" sz="2000" dirty="0"/>
              </a:p>
              <a:p>
                <a:r>
                  <a:rPr lang="en-GB" sz="2000" i="1" dirty="0"/>
                  <a:t>I.e. imaginary idealized photodetectors at asymptotically late times determine the </a:t>
                </a:r>
                <a:r>
                  <a:rPr lang="en-GB" sz="2000" i="1" dirty="0" err="1"/>
                  <a:t>beable</a:t>
                </a:r>
                <a:r>
                  <a:rPr lang="en-GB" sz="2000" i="1" dirty="0"/>
                  <a:t> configuration. </a:t>
                </a:r>
              </a:p>
            </p:txBody>
          </p:sp>
        </mc:Choice>
        <mc:Fallback xmlns="">
          <p:sp>
            <p:nvSpPr>
              <p:cNvPr id="5" name="TextBox 4">
                <a:extLst>
                  <a:ext uri="{FF2B5EF4-FFF2-40B4-BE49-F238E27FC236}">
                    <a16:creationId xmlns:a16="http://schemas.microsoft.com/office/drawing/2014/main" id="{38C402E4-16EC-4B50-9D35-88259B2E383B}"/>
                  </a:ext>
                </a:extLst>
              </p:cNvPr>
              <p:cNvSpPr txBox="1">
                <a:spLocks noRot="1" noChangeAspect="1" noMove="1" noResize="1" noEditPoints="1" noAdjustHandles="1" noChangeArrowheads="1" noChangeShapeType="1" noTextEdit="1"/>
              </p:cNvSpPr>
              <p:nvPr/>
            </p:nvSpPr>
            <p:spPr>
              <a:xfrm>
                <a:off x="449451" y="2092271"/>
                <a:ext cx="11095217" cy="4471224"/>
              </a:xfrm>
              <a:prstGeom prst="rect">
                <a:avLst/>
              </a:prstGeom>
              <a:blipFill>
                <a:blip r:embed="rId4"/>
                <a:stretch>
                  <a:fillRect l="-604" t="-681" b="-1362"/>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168C98DE-4BFE-4C34-9AF7-1C5CAFE7E22F}"/>
                  </a:ext>
                </a:extLst>
              </p14:cNvPr>
              <p14:cNvContentPartPr/>
              <p14:nvPr/>
            </p14:nvContentPartPr>
            <p14:xfrm>
              <a:off x="10130576" y="2915923"/>
              <a:ext cx="360" cy="360"/>
            </p14:xfrm>
          </p:contentPart>
        </mc:Choice>
        <mc:Fallback xmlns="">
          <p:pic>
            <p:nvPicPr>
              <p:cNvPr id="6" name="Ink 5">
                <a:extLst>
                  <a:ext uri="{FF2B5EF4-FFF2-40B4-BE49-F238E27FC236}">
                    <a16:creationId xmlns:a16="http://schemas.microsoft.com/office/drawing/2014/main" id="{168C98DE-4BFE-4C34-9AF7-1C5CAFE7E22F}"/>
                  </a:ext>
                </a:extLst>
              </p:cNvPr>
              <p:cNvPicPr/>
              <p:nvPr/>
            </p:nvPicPr>
            <p:blipFill>
              <a:blip r:embed="rId6"/>
              <a:stretch>
                <a:fillRect/>
              </a:stretch>
            </p:blipFill>
            <p:spPr>
              <a:xfrm>
                <a:off x="10112576" y="2897923"/>
                <a:ext cx="36000" cy="36000"/>
              </a:xfrm>
              <a:prstGeom prst="rect">
                <a:avLst/>
              </a:prstGeom>
            </p:spPr>
          </p:pic>
        </mc:Fallback>
      </mc:AlternateContent>
      <p:sp>
        <p:nvSpPr>
          <p:cNvPr id="7" name="TextBox 6">
            <a:extLst>
              <a:ext uri="{FF2B5EF4-FFF2-40B4-BE49-F238E27FC236}">
                <a16:creationId xmlns:a16="http://schemas.microsoft.com/office/drawing/2014/main" id="{B19F0C52-ADFE-49BA-9CA0-AC992BEC394E}"/>
              </a:ext>
            </a:extLst>
          </p:cNvPr>
          <p:cNvSpPr txBox="1"/>
          <p:nvPr/>
        </p:nvSpPr>
        <p:spPr>
          <a:xfrm>
            <a:off x="9298164" y="3590293"/>
            <a:ext cx="2615900"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t>
            </a:r>
          </a:p>
          <a:p>
            <a:r>
              <a:rPr lang="en-GB" sz="1400" dirty="0">
                <a:solidFill>
                  <a:srgbClr val="0070C0"/>
                </a:solidFill>
              </a:rPr>
              <a:t>and Brendan Marsh for diagram</a:t>
            </a:r>
          </a:p>
        </p:txBody>
      </p:sp>
    </p:spTree>
    <p:extLst>
      <p:ext uri="{BB962C8B-B14F-4D97-AF65-F5344CB8AC3E}">
        <p14:creationId xmlns:p14="http://schemas.microsoft.com/office/powerpoint/2010/main" val="3665137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70" y="63261"/>
            <a:ext cx="11329358" cy="1541252"/>
          </a:xfrm>
        </p:spPr>
        <p:txBody>
          <a:bodyPr>
            <a:normAutofit fontScale="90000"/>
          </a:bodyPr>
          <a:lstStyle/>
          <a:p>
            <a:r>
              <a:rPr lang="en-GB" b="1" dirty="0">
                <a:solidFill>
                  <a:schemeClr val="accent2">
                    <a:lumMod val="50000"/>
                  </a:schemeClr>
                </a:solidFill>
              </a:rPr>
              <a:t>Generalisations of quantum theory </a:t>
            </a:r>
            <a:br>
              <a:rPr lang="en-GB" b="1" dirty="0">
                <a:solidFill>
                  <a:schemeClr val="accent2">
                    <a:lumMod val="50000"/>
                  </a:schemeClr>
                </a:solidFill>
              </a:rPr>
            </a:br>
            <a:r>
              <a:rPr kumimoji="0" lang="en-GB" sz="2000" b="1" i="0" u="none" strike="noStrike" kern="1200" cap="none" spc="0" normalizeH="0" baseline="0" noProof="0" dirty="0">
                <a:ln>
                  <a:noFill/>
                </a:ln>
                <a:solidFill>
                  <a:srgbClr val="ED7D31">
                    <a:lumMod val="50000"/>
                  </a:srgbClr>
                </a:solidFill>
                <a:effectLst/>
                <a:uLnTx/>
                <a:uFillTx/>
                <a:latin typeface="+mn-lt"/>
                <a:ea typeface="+mj-ea"/>
                <a:cs typeface="+mj-cs"/>
              </a:rPr>
              <a:t>(AK, “</a:t>
            </a: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Beyond Boundary Conditions: General Cosmolog</a:t>
            </a:r>
            <a:r>
              <a:rPr kumimoji="0" lang="en-GB" sz="2000" b="1" i="0" u="none" strike="noStrike" kern="1200" cap="none" spc="0" normalizeH="0" baseline="0" noProof="0" dirty="0">
                <a:ln>
                  <a:noFill/>
                </a:ln>
                <a:solidFill>
                  <a:schemeClr val="accent2">
                    <a:lumMod val="50000"/>
                  </a:schemeClr>
                </a:solidFill>
                <a:effectLst/>
                <a:uLnTx/>
                <a:uFillTx/>
                <a:latin typeface="+mn-lt"/>
                <a:cs typeface="Calibri" panose="020F0502020204030204" pitchFamily="34" charset="0"/>
              </a:rPr>
              <a:t>ic</a:t>
            </a: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al Theories”, Proc. of COSMO-97 (1998), </a:t>
            </a:r>
            <a:r>
              <a:rPr kumimoji="0" lang="en-GB" sz="2000" b="1" i="0" strike="noStrike" kern="1200" cap="none" spc="0" normalizeH="0" baseline="0" noProof="0" dirty="0">
                <a:ln>
                  <a:noFill/>
                </a:ln>
                <a:solidFill>
                  <a:schemeClr val="accent2">
                    <a:lumMod val="50000"/>
                  </a:schemeClr>
                </a:solidFill>
                <a:effectLst/>
                <a:uLnTx/>
                <a:uFillTx/>
                <a:latin typeface="+mn-lt"/>
                <a:ea typeface="+mj-ea"/>
                <a:cs typeface="+mj-cs"/>
              </a:rPr>
              <a:t>arXiv:0905.0632 </a:t>
            </a: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 </a:t>
            </a:r>
            <a:b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b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AK, “</a:t>
            </a:r>
            <a:r>
              <a:rPr kumimoji="0" lang="en-GB" sz="2000" b="1" i="0" u="none" strike="noStrike" kern="1200" cap="none" spc="0" normalizeH="0" baseline="0" noProof="0" dirty="0" err="1">
                <a:ln>
                  <a:noFill/>
                </a:ln>
                <a:solidFill>
                  <a:schemeClr val="accent2">
                    <a:lumMod val="50000"/>
                  </a:schemeClr>
                </a:solidFill>
                <a:effectLst/>
                <a:uLnTx/>
                <a:uFillTx/>
                <a:latin typeface="+mn-lt"/>
                <a:ea typeface="+mj-ea"/>
                <a:cs typeface="+mj-cs"/>
              </a:rPr>
              <a:t>Beable</a:t>
            </a: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-Guided Quantum Theory: Generalising Quantum Probability Laws”, Phys. Rev. A 87, 022105 (2013);</a:t>
            </a:r>
            <a:b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b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AK, “</a:t>
            </a:r>
            <a:r>
              <a:rPr kumimoji="0" lang="en-GB" sz="2000" b="1" i="0" u="none" strike="noStrike" kern="1200" cap="none" spc="0" normalizeH="0" baseline="0" noProof="0" dirty="0" err="1">
                <a:ln>
                  <a:noFill/>
                </a:ln>
                <a:solidFill>
                  <a:schemeClr val="accent2">
                    <a:lumMod val="50000"/>
                  </a:schemeClr>
                </a:solidFill>
                <a:effectLst/>
                <a:uLnTx/>
                <a:uFillTx/>
                <a:latin typeface="+mn-lt"/>
                <a:ea typeface="+mj-ea"/>
                <a:cs typeface="+mj-cs"/>
              </a:rPr>
              <a:t>Hodology</a:t>
            </a: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 arXiv:</a:t>
            </a:r>
            <a:r>
              <a:rPr lang="en-GB" sz="2000" b="1" dirty="0">
                <a:solidFill>
                  <a:schemeClr val="accent2">
                    <a:lumMod val="50000"/>
                  </a:schemeClr>
                </a:solidFill>
                <a:latin typeface="+mn-lt"/>
              </a:rPr>
              <a:t>2004.08223</a:t>
            </a:r>
            <a:r>
              <a:rPr kumimoji="0" lang="en-GB" sz="2000" b="1" i="0" u="none" strike="noStrike" kern="1200" cap="none" spc="0" normalizeH="0" baseline="0" noProof="0" dirty="0">
                <a:ln>
                  <a:noFill/>
                </a:ln>
                <a:solidFill>
                  <a:schemeClr val="accent2">
                    <a:lumMod val="50000"/>
                  </a:schemeClr>
                </a:solidFill>
                <a:effectLst/>
                <a:uLnTx/>
                <a:uFillTx/>
                <a:latin typeface="+mn-lt"/>
                <a:ea typeface="+mj-ea"/>
                <a:cs typeface="+mj-cs"/>
              </a:rPr>
              <a:t>)</a:t>
            </a:r>
            <a:endParaRPr lang="en-GB" sz="2000" b="1" dirty="0">
              <a:solidFill>
                <a:schemeClr val="accent2">
                  <a:lumMod val="50000"/>
                </a:schemeClr>
              </a:solidFill>
              <a:latin typeface="+mn-l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5313" y="1747722"/>
                <a:ext cx="11369615" cy="4983191"/>
              </a:xfrm>
            </p:spPr>
            <p:txBody>
              <a:bodyPr>
                <a:normAutofit/>
              </a:bodyPr>
              <a:lstStyle/>
              <a:p>
                <a:r>
                  <a:rPr lang="en-GB" sz="2400" dirty="0">
                    <a:solidFill>
                      <a:srgbClr val="002060"/>
                    </a:solidFill>
                  </a:rPr>
                  <a:t>Beable theories that specify a sample space for quantum theory make it natural to consider generalisations.   For example, instead of the standard quantum probability </a:t>
                </a:r>
              </a:p>
              <a:p>
                <a:pPr marL="0" indent="0">
                  <a:buNone/>
                </a:pPr>
                <a:r>
                  <a:rPr lang="en-GB" sz="2400" dirty="0">
                    <a:solidFill>
                      <a:srgbClr val="002060"/>
                    </a:solidFill>
                  </a:rPr>
                  <a:t>                                                  </a:t>
                </a:r>
                <a14:m>
                  <m:oMath xmlns:m="http://schemas.openxmlformats.org/officeDocument/2006/math">
                    <m:r>
                      <a:rPr lang="en-GB" sz="2400" b="0" i="1" smtClean="0">
                        <a:solidFill>
                          <a:srgbClr val="002060"/>
                        </a:solidFill>
                        <a:latin typeface="Cambria Math" panose="02040503050406030204" pitchFamily="18" charset="0"/>
                      </a:rPr>
                      <m:t>𝑃𝑟𝑜</m:t>
                    </m:r>
                    <m:sSub>
                      <m:sSubPr>
                        <m:ctrlPr>
                          <a:rPr lang="en-GB" sz="2400" b="0" i="1" smtClean="0">
                            <a:solidFill>
                              <a:srgbClr val="002060"/>
                            </a:solidFill>
                            <a:latin typeface="Cambria Math" panose="02040503050406030204" pitchFamily="18" charset="0"/>
                          </a:rPr>
                        </m:ctrlPr>
                      </m:sSubPr>
                      <m:e>
                        <m:r>
                          <a:rPr lang="en-GB" sz="2400" b="0" i="1" smtClean="0">
                            <a:solidFill>
                              <a:srgbClr val="002060"/>
                            </a:solidFill>
                            <a:latin typeface="Cambria Math" panose="02040503050406030204" pitchFamily="18" charset="0"/>
                          </a:rPr>
                          <m:t>𝑏</m:t>
                        </m:r>
                      </m:e>
                      <m:sub>
                        <m:r>
                          <a:rPr lang="en-GB" sz="2400" b="0" i="1" smtClean="0">
                            <a:solidFill>
                              <a:srgbClr val="002060"/>
                            </a:solidFill>
                            <a:latin typeface="Cambria Math" panose="02040503050406030204" pitchFamily="18" charset="0"/>
                          </a:rPr>
                          <m:t>𝑄</m:t>
                        </m:r>
                      </m:sub>
                    </m:sSub>
                    <m:d>
                      <m:dPr>
                        <m:ctrlPr>
                          <a:rPr lang="en-GB" sz="2400" b="0" i="1" smtClean="0">
                            <a:solidFill>
                              <a:srgbClr val="002060"/>
                            </a:solidFill>
                            <a:latin typeface="Cambria Math" panose="02040503050406030204" pitchFamily="18" charset="0"/>
                          </a:rPr>
                        </m:ctrlPr>
                      </m:dPr>
                      <m:e>
                        <m:r>
                          <a:rPr lang="en-GB" sz="2400" b="0" i="1" smtClean="0">
                            <a:solidFill>
                              <a:srgbClr val="002060"/>
                            </a:solidFill>
                            <a:latin typeface="Cambria Math" panose="02040503050406030204" pitchFamily="18" charset="0"/>
                          </a:rPr>
                          <m:t>𝐶</m:t>
                        </m:r>
                      </m:e>
                    </m:d>
                  </m:oMath>
                </a14:m>
                <a:endParaRPr lang="en-GB" sz="2400" b="0" dirty="0">
                  <a:solidFill>
                    <a:srgbClr val="002060"/>
                  </a:solidFill>
                </a:endParaRPr>
              </a:p>
              <a:p>
                <a:pPr marL="0" indent="0">
                  <a:buNone/>
                </a:pPr>
                <a:r>
                  <a:rPr lang="en-GB" sz="2400" dirty="0">
                    <a:solidFill>
                      <a:srgbClr val="002060"/>
                    </a:solidFill>
                  </a:rPr>
                  <a:t>   we can take the probability weight of the configuration C to be of the form </a:t>
                </a:r>
              </a:p>
              <a:p>
                <a:pPr marL="0" indent="0">
                  <a:buNone/>
                </a:pPr>
                <a:r>
                  <a:rPr lang="en-GB" sz="2400" b="0" dirty="0">
                    <a:solidFill>
                      <a:srgbClr val="002060"/>
                    </a:solidFill>
                  </a:rPr>
                  <a:t> 		             </a:t>
                </a:r>
                <a14:m>
                  <m:oMath xmlns:m="http://schemas.openxmlformats.org/officeDocument/2006/math">
                    <m:r>
                      <a:rPr lang="en-GB" sz="2400" b="0" i="1" smtClean="0">
                        <a:solidFill>
                          <a:srgbClr val="002060"/>
                        </a:solidFill>
                        <a:latin typeface="Cambria Math" panose="02040503050406030204" pitchFamily="18" charset="0"/>
                      </a:rPr>
                      <m:t>𝑤</m:t>
                    </m:r>
                    <m:d>
                      <m:dPr>
                        <m:ctrlPr>
                          <a:rPr lang="en-GB" sz="2400" b="0" i="1" smtClean="0">
                            <a:solidFill>
                              <a:srgbClr val="002060"/>
                            </a:solidFill>
                            <a:latin typeface="Cambria Math" panose="02040503050406030204" pitchFamily="18" charset="0"/>
                          </a:rPr>
                        </m:ctrlPr>
                      </m:dPr>
                      <m:e>
                        <m:r>
                          <a:rPr lang="en-GB" sz="2400" b="0" i="1" smtClean="0">
                            <a:solidFill>
                              <a:srgbClr val="002060"/>
                            </a:solidFill>
                            <a:latin typeface="Cambria Math" panose="02040503050406030204" pitchFamily="18" charset="0"/>
                          </a:rPr>
                          <m:t>𝐶</m:t>
                        </m:r>
                      </m:e>
                    </m:d>
                    <m:r>
                      <a:rPr lang="en-GB" sz="2400" b="0" i="1" smtClean="0">
                        <a:solidFill>
                          <a:srgbClr val="002060"/>
                        </a:solidFill>
                        <a:latin typeface="Cambria Math" panose="02040503050406030204" pitchFamily="18" charset="0"/>
                      </a:rPr>
                      <m:t>𝑃𝑟𝑜</m:t>
                    </m:r>
                    <m:sSub>
                      <m:sSubPr>
                        <m:ctrlPr>
                          <a:rPr lang="en-GB" sz="2400" b="0" i="1" smtClean="0">
                            <a:solidFill>
                              <a:srgbClr val="002060"/>
                            </a:solidFill>
                            <a:latin typeface="Cambria Math" panose="02040503050406030204" pitchFamily="18" charset="0"/>
                          </a:rPr>
                        </m:ctrlPr>
                      </m:sSubPr>
                      <m:e>
                        <m:r>
                          <a:rPr lang="en-GB" sz="2400" b="0" i="1" smtClean="0">
                            <a:solidFill>
                              <a:srgbClr val="002060"/>
                            </a:solidFill>
                            <a:latin typeface="Cambria Math" panose="02040503050406030204" pitchFamily="18" charset="0"/>
                          </a:rPr>
                          <m:t>𝑏</m:t>
                        </m:r>
                      </m:e>
                      <m:sub>
                        <m:r>
                          <a:rPr lang="en-GB" sz="2400" b="0" i="1" smtClean="0">
                            <a:solidFill>
                              <a:srgbClr val="002060"/>
                            </a:solidFill>
                            <a:latin typeface="Cambria Math" panose="02040503050406030204" pitchFamily="18" charset="0"/>
                          </a:rPr>
                          <m:t>𝑄</m:t>
                        </m:r>
                      </m:sub>
                    </m:sSub>
                    <m:r>
                      <a:rPr lang="en-GB" sz="2400" b="0" i="1" smtClean="0">
                        <a:solidFill>
                          <a:srgbClr val="002060"/>
                        </a:solidFill>
                        <a:latin typeface="Cambria Math" panose="02040503050406030204" pitchFamily="18" charset="0"/>
                      </a:rPr>
                      <m:t>(</m:t>
                    </m:r>
                    <m:r>
                      <a:rPr lang="en-GB" sz="2400" b="0" i="1" smtClean="0">
                        <a:solidFill>
                          <a:srgbClr val="002060"/>
                        </a:solidFill>
                        <a:latin typeface="Cambria Math" panose="02040503050406030204" pitchFamily="18" charset="0"/>
                      </a:rPr>
                      <m:t>𝐶</m:t>
                    </m:r>
                    <m:r>
                      <a:rPr lang="en-GB" sz="2400" b="0" i="1" smtClean="0">
                        <a:solidFill>
                          <a:srgbClr val="002060"/>
                        </a:solidFill>
                        <a:latin typeface="Cambria Math" panose="02040503050406030204" pitchFamily="18" charset="0"/>
                      </a:rPr>
                      <m:t>)</m:t>
                    </m:r>
                  </m:oMath>
                </a14:m>
                <a:r>
                  <a:rPr lang="en-GB" sz="2400" dirty="0">
                    <a:solidFill>
                      <a:srgbClr val="002060"/>
                    </a:solidFill>
                  </a:rPr>
                  <a:t>, </a:t>
                </a:r>
              </a:p>
              <a:p>
                <a:pPr marL="0" indent="0">
                  <a:buNone/>
                </a:pPr>
                <a:r>
                  <a:rPr lang="en-GB" sz="2400" dirty="0">
                    <a:solidFill>
                      <a:srgbClr val="002060"/>
                    </a:solidFill>
                  </a:rPr>
                  <a:t>    where </a:t>
                </a:r>
                <a14:m>
                  <m:oMath xmlns:m="http://schemas.openxmlformats.org/officeDocument/2006/math">
                    <m:r>
                      <a:rPr lang="en-GB" sz="2400" i="1" dirty="0" smtClean="0">
                        <a:solidFill>
                          <a:srgbClr val="002060"/>
                        </a:solidFill>
                        <a:latin typeface="Cambria Math" panose="02040503050406030204" pitchFamily="18" charset="0"/>
                      </a:rPr>
                      <m:t>𝑤</m:t>
                    </m:r>
                    <m:r>
                      <a:rPr lang="en-GB" sz="2400" i="1" dirty="0" smtClean="0">
                        <a:solidFill>
                          <a:srgbClr val="002060"/>
                        </a:solidFill>
                        <a:latin typeface="Cambria Math" panose="02040503050406030204" pitchFamily="18" charset="0"/>
                      </a:rPr>
                      <m:t>(</m:t>
                    </m:r>
                    <m:r>
                      <a:rPr lang="en-GB" sz="2400" i="1" dirty="0" smtClean="0">
                        <a:solidFill>
                          <a:srgbClr val="002060"/>
                        </a:solidFill>
                        <a:latin typeface="Cambria Math" panose="02040503050406030204" pitchFamily="18" charset="0"/>
                      </a:rPr>
                      <m:t>𝐶</m:t>
                    </m:r>
                    <m:r>
                      <a:rPr lang="en-GB" sz="2400" i="1" dirty="0" smtClean="0">
                        <a:solidFill>
                          <a:srgbClr val="002060"/>
                        </a:solidFill>
                        <a:latin typeface="Cambria Math" panose="02040503050406030204" pitchFamily="18" charset="0"/>
                      </a:rPr>
                      <m:t>) </m:t>
                    </m:r>
                  </m:oMath>
                </a14:m>
                <a:r>
                  <a:rPr lang="en-GB" sz="2400" dirty="0">
                    <a:solidFill>
                      <a:srgbClr val="002060"/>
                    </a:solidFill>
                  </a:rPr>
                  <a:t>is any non-negative function of the configuration.</a:t>
                </a:r>
              </a:p>
              <a:p>
                <a:pPr marL="0" indent="0">
                  <a:buNone/>
                </a:pPr>
                <a:r>
                  <a:rPr lang="en-GB" sz="2400" dirty="0">
                    <a:solidFill>
                      <a:srgbClr val="002060"/>
                    </a:solidFill>
                  </a:rPr>
                  <a:t>   (There are more general possibilities still, of course.) </a:t>
                </a:r>
              </a:p>
              <a:p>
                <a:r>
                  <a:rPr lang="en-GB" sz="2400" dirty="0">
                    <a:solidFill>
                      <a:srgbClr val="002060"/>
                    </a:solidFill>
                  </a:rPr>
                  <a:t>These define </a:t>
                </a:r>
                <a:r>
                  <a:rPr lang="en-GB" sz="2400" i="1" dirty="0">
                    <a:solidFill>
                      <a:srgbClr val="002060"/>
                    </a:solidFill>
                  </a:rPr>
                  <a:t>hodological</a:t>
                </a:r>
                <a:r>
                  <a:rPr lang="en-GB" sz="2400" dirty="0">
                    <a:solidFill>
                      <a:srgbClr val="002060"/>
                    </a:solidFill>
                  </a:rPr>
                  <a:t> (</a:t>
                </a:r>
                <a:r>
                  <a:rPr lang="en-GB" sz="2400" i="1" dirty="0" err="1">
                    <a:solidFill>
                      <a:srgbClr val="FF0000"/>
                    </a:solidFill>
                  </a:rPr>
                  <a:t>hodos</a:t>
                </a:r>
                <a:r>
                  <a:rPr lang="en-GB" sz="2400" dirty="0">
                    <a:solidFill>
                      <a:srgbClr val="FF0000"/>
                    </a:solidFill>
                  </a:rPr>
                  <a:t> Gr., path, road, way</a:t>
                </a:r>
                <a:r>
                  <a:rPr lang="en-GB" sz="2400" dirty="0">
                    <a:solidFill>
                      <a:srgbClr val="002060"/>
                    </a:solidFill>
                  </a:rPr>
                  <a:t>) laws of nature that statistically constrain quantum evolution, for example guiding it towards particular paths.   </a:t>
                </a:r>
              </a:p>
              <a:p>
                <a:r>
                  <a:rPr lang="en-GB" sz="2400" dirty="0">
                    <a:solidFill>
                      <a:srgbClr val="002060"/>
                    </a:solidFill>
                  </a:rPr>
                  <a:t>If the theories are simple, they can have explanatory power, in essentially the same sense that more familiar “initial state and evolution law” theories do.  </a:t>
                </a:r>
              </a:p>
              <a:p>
                <a:pPr marL="0" indent="0">
                  <a:buNone/>
                </a:pPr>
                <a:endParaRPr lang="en-GB" sz="7400" dirty="0">
                  <a:solidFill>
                    <a:srgbClr val="002060"/>
                  </a:solidFill>
                </a:endParaRPr>
              </a:p>
              <a:p>
                <a:endParaRPr lang="en-GB" sz="7400"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5313" y="1747722"/>
                <a:ext cx="11369615" cy="4983191"/>
              </a:xfrm>
              <a:blipFill>
                <a:blip r:embed="rId2"/>
                <a:stretch>
                  <a:fillRect l="-697" t="-1714"/>
                </a:stretch>
              </a:blipFill>
            </p:spPr>
            <p:txBody>
              <a:bodyPr/>
              <a:lstStyle/>
              <a:p>
                <a:r>
                  <a:rPr lang="en-GB">
                    <a:noFill/>
                  </a:rPr>
                  <a:t> </a:t>
                </a:r>
              </a:p>
            </p:txBody>
          </p:sp>
        </mc:Fallback>
      </mc:AlternateContent>
    </p:spTree>
    <p:extLst>
      <p:ext uri="{BB962C8B-B14F-4D97-AF65-F5344CB8AC3E}">
        <p14:creationId xmlns:p14="http://schemas.microsoft.com/office/powerpoint/2010/main" val="1587884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F508-4B18-4072-B113-CA3211680095}"/>
              </a:ext>
            </a:extLst>
          </p:cNvPr>
          <p:cNvSpPr>
            <a:spLocks noGrp="1"/>
          </p:cNvSpPr>
          <p:nvPr>
            <p:ph type="title"/>
          </p:nvPr>
        </p:nvSpPr>
        <p:spPr/>
        <p:txBody>
          <a:bodyPr>
            <a:normAutofit fontScale="90000"/>
          </a:bodyPr>
          <a:lstStyle/>
          <a:p>
            <a:r>
              <a:rPr lang="en-GB" b="1" dirty="0">
                <a:solidFill>
                  <a:schemeClr val="accent2">
                    <a:lumMod val="50000"/>
                  </a:schemeClr>
                </a:solidFill>
              </a:rPr>
              <a:t>We can illustrate these theories using constrained versions of an </a:t>
            </a:r>
            <a:r>
              <a:rPr lang="en-GB" b="1" dirty="0" err="1">
                <a:solidFill>
                  <a:schemeClr val="accent2">
                    <a:lumMod val="50000"/>
                  </a:schemeClr>
                </a:solidFill>
              </a:rPr>
              <a:t>Ehrenfest</a:t>
            </a:r>
            <a:r>
              <a:rPr lang="en-GB" b="1" dirty="0">
                <a:solidFill>
                  <a:schemeClr val="accent2">
                    <a:lumMod val="50000"/>
                  </a:schemeClr>
                </a:solidFill>
              </a:rPr>
              <a:t> urn model</a:t>
            </a:r>
          </a:p>
        </p:txBody>
      </p:sp>
      <p:pic>
        <p:nvPicPr>
          <p:cNvPr id="4" name="Picture 3">
            <a:extLst>
              <a:ext uri="{FF2B5EF4-FFF2-40B4-BE49-F238E27FC236}">
                <a16:creationId xmlns:a16="http://schemas.microsoft.com/office/drawing/2014/main" id="{0423C241-7416-4E2A-A0B7-D9D918D6284A}"/>
              </a:ext>
            </a:extLst>
          </p:cNvPr>
          <p:cNvPicPr>
            <a:picLocks noChangeAspect="1"/>
          </p:cNvPicPr>
          <p:nvPr/>
        </p:nvPicPr>
        <p:blipFill>
          <a:blip r:embed="rId2"/>
          <a:stretch>
            <a:fillRect/>
          </a:stretch>
        </p:blipFill>
        <p:spPr>
          <a:xfrm>
            <a:off x="653447" y="1794704"/>
            <a:ext cx="5612314" cy="4620609"/>
          </a:xfrm>
          <a:prstGeom prst="rect">
            <a:avLst/>
          </a:prstGeom>
        </p:spPr>
      </p:pic>
      <p:sp>
        <p:nvSpPr>
          <p:cNvPr id="5" name="TextBox 4">
            <a:extLst>
              <a:ext uri="{FF2B5EF4-FFF2-40B4-BE49-F238E27FC236}">
                <a16:creationId xmlns:a16="http://schemas.microsoft.com/office/drawing/2014/main" id="{93630B2F-53F5-428F-A39E-CF3E28B29FED}"/>
              </a:ext>
            </a:extLst>
          </p:cNvPr>
          <p:cNvSpPr txBox="1"/>
          <p:nvPr/>
        </p:nvSpPr>
        <p:spPr>
          <a:xfrm>
            <a:off x="4345142" y="1728223"/>
            <a:ext cx="51801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From Wolfram Demonstrations Project </a:t>
            </a:r>
          </a:p>
        </p:txBody>
      </p:sp>
      <p:pic>
        <p:nvPicPr>
          <p:cNvPr id="7" name="Picture 6">
            <a:extLst>
              <a:ext uri="{FF2B5EF4-FFF2-40B4-BE49-F238E27FC236}">
                <a16:creationId xmlns:a16="http://schemas.microsoft.com/office/drawing/2014/main" id="{0018A2C1-7478-475F-8A8C-02E0E0D4653B}"/>
              </a:ext>
            </a:extLst>
          </p:cNvPr>
          <p:cNvPicPr>
            <a:picLocks noChangeAspect="1"/>
          </p:cNvPicPr>
          <p:nvPr/>
        </p:nvPicPr>
        <p:blipFill>
          <a:blip r:embed="rId3"/>
          <a:stretch>
            <a:fillRect/>
          </a:stretch>
        </p:blipFill>
        <p:spPr>
          <a:xfrm>
            <a:off x="6265761" y="2161858"/>
            <a:ext cx="5149974" cy="4204957"/>
          </a:xfrm>
          <a:prstGeom prst="rect">
            <a:avLst/>
          </a:prstGeom>
        </p:spPr>
      </p:pic>
      <p:sp>
        <p:nvSpPr>
          <p:cNvPr id="8" name="TextBox 7">
            <a:extLst>
              <a:ext uri="{FF2B5EF4-FFF2-40B4-BE49-F238E27FC236}">
                <a16:creationId xmlns:a16="http://schemas.microsoft.com/office/drawing/2014/main" id="{9CE530D7-98F0-428F-BBB3-156622054C58}"/>
              </a:ext>
            </a:extLst>
          </p:cNvPr>
          <p:cNvSpPr txBox="1"/>
          <p:nvPr/>
        </p:nvSpPr>
        <p:spPr>
          <a:xfrm>
            <a:off x="1999281" y="6415313"/>
            <a:ext cx="1223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Initial state</a:t>
            </a:r>
          </a:p>
        </p:txBody>
      </p:sp>
      <p:sp>
        <p:nvSpPr>
          <p:cNvPr id="9" name="TextBox 8">
            <a:extLst>
              <a:ext uri="{FF2B5EF4-FFF2-40B4-BE49-F238E27FC236}">
                <a16:creationId xmlns:a16="http://schemas.microsoft.com/office/drawing/2014/main" id="{0308E046-0F63-453F-9922-08DEBD0EB5ED}"/>
              </a:ext>
            </a:extLst>
          </p:cNvPr>
          <p:cNvSpPr txBox="1"/>
          <p:nvPr/>
        </p:nvSpPr>
        <p:spPr>
          <a:xfrm>
            <a:off x="7439703" y="6344538"/>
            <a:ext cx="1422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 sample run</a:t>
            </a:r>
          </a:p>
        </p:txBody>
      </p:sp>
    </p:spTree>
    <p:extLst>
      <p:ext uri="{BB962C8B-B14F-4D97-AF65-F5344CB8AC3E}">
        <p14:creationId xmlns:p14="http://schemas.microsoft.com/office/powerpoint/2010/main" val="2089024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6B65BA-D28C-4AA8-A68B-10EFD658CF31}"/>
              </a:ext>
            </a:extLst>
          </p:cNvPr>
          <p:cNvPicPr>
            <a:picLocks noChangeAspect="1"/>
          </p:cNvPicPr>
          <p:nvPr/>
        </p:nvPicPr>
        <p:blipFill>
          <a:blip r:embed="rId2"/>
          <a:stretch>
            <a:fillRect/>
          </a:stretch>
        </p:blipFill>
        <p:spPr>
          <a:xfrm>
            <a:off x="1161208" y="1917283"/>
            <a:ext cx="8686415" cy="4905123"/>
          </a:xfrm>
          <a:prstGeom prst="rect">
            <a:avLst/>
          </a:prstGeom>
        </p:spPr>
      </p:pic>
      <p:pic>
        <p:nvPicPr>
          <p:cNvPr id="5" name="Picture 4">
            <a:extLst>
              <a:ext uri="{FF2B5EF4-FFF2-40B4-BE49-F238E27FC236}">
                <a16:creationId xmlns:a16="http://schemas.microsoft.com/office/drawing/2014/main" id="{6B3155CD-A4CF-4D3C-B640-806A800B670D}"/>
              </a:ext>
            </a:extLst>
          </p:cNvPr>
          <p:cNvPicPr>
            <a:picLocks noChangeAspect="1"/>
          </p:cNvPicPr>
          <p:nvPr/>
        </p:nvPicPr>
        <p:blipFill>
          <a:blip r:embed="rId3"/>
          <a:stretch>
            <a:fillRect/>
          </a:stretch>
        </p:blipFill>
        <p:spPr>
          <a:xfrm>
            <a:off x="247973" y="921616"/>
            <a:ext cx="11152580" cy="99566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B2BD60-5ACD-4CFD-A90C-045F23A216F6}"/>
                  </a:ext>
                </a:extLst>
              </p:cNvPr>
              <p:cNvSpPr txBox="1"/>
              <p:nvPr/>
            </p:nvSpPr>
            <p:spPr>
              <a:xfrm>
                <a:off x="292310" y="93034"/>
                <a:ext cx="111485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If we normalise so that </a:t>
                </a:r>
                <a14:m>
                  <m:oMath xmlns:m="http://schemas.openxmlformats.org/officeDocument/2006/math">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𝑤</m:t>
                    </m:r>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≤1 , </m:t>
                    </m:r>
                  </m:oMath>
                </a14:m>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we can simulate drawing from this probability distribution by repeatedly running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accepting with probability w, taking the first run we accept as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the</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outcome.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In this simple example, w=0 or 1, so we accept only </a:t>
                </a:r>
                <a:r>
                  <a:rPr kumimoji="0" lang="en-GB" sz="1800" b="0" i="0" u="none" strike="noStrike" kern="1200" cap="none" spc="0" normalizeH="0" baseline="0" noProof="0" dirty="0" err="1">
                    <a:ln>
                      <a:noFill/>
                    </a:ln>
                    <a:solidFill>
                      <a:srgbClr val="0070C0"/>
                    </a:solidFill>
                    <a:effectLst/>
                    <a:uLnTx/>
                    <a:uFillTx/>
                    <a:latin typeface="Calibri" panose="020F0502020204030204"/>
                    <a:ea typeface="+mn-ea"/>
                    <a:cs typeface="+mn-cs"/>
                  </a:rPr>
                  <a:t>iff</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14:m>
                  <m:oMath xmlns:m="http://schemas.openxmlformats.org/officeDocument/2006/math">
                    <m:sSubSup>
                      <m:sSubSupPr>
                        <m:ctrlP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𝑁</m:t>
                        </m:r>
                      </m:e>
                      <m:sub>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𝐴</m:t>
                        </m:r>
                      </m:sub>
                      <m:sup>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10</m:t>
                        </m:r>
                      </m:sup>
                    </m:sSubSup>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sSubSup>
                      <m:sSubSupPr>
                        <m:ctrlP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ctrlPr>
                      </m:sSubSupPr>
                      <m:e>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𝑁</m:t>
                        </m:r>
                      </m:e>
                      <m:sub>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𝐴</m:t>
                        </m:r>
                      </m:sub>
                      <m:sup>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20</m:t>
                        </m:r>
                      </m:sup>
                    </m:sSubSup>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=5.   </m:t>
                    </m:r>
                  </m:oMath>
                </a14:m>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6" name="TextBox 5">
                <a:extLst>
                  <a:ext uri="{FF2B5EF4-FFF2-40B4-BE49-F238E27FC236}">
                    <a16:creationId xmlns:a16="http://schemas.microsoft.com/office/drawing/2014/main" id="{75B2BD60-5ACD-4CFD-A90C-045F23A216F6}"/>
                  </a:ext>
                </a:extLst>
              </p:cNvPr>
              <p:cNvSpPr txBox="1">
                <a:spLocks noRot="1" noChangeAspect="1" noMove="1" noResize="1" noEditPoints="1" noAdjustHandles="1" noChangeArrowheads="1" noChangeShapeType="1" noTextEdit="1"/>
              </p:cNvSpPr>
              <p:nvPr/>
            </p:nvSpPr>
            <p:spPr>
              <a:xfrm>
                <a:off x="292310" y="93034"/>
                <a:ext cx="11148501" cy="923330"/>
              </a:xfrm>
              <a:prstGeom prst="rect">
                <a:avLst/>
              </a:prstGeom>
              <a:blipFill>
                <a:blip r:embed="rId4"/>
                <a:stretch>
                  <a:fillRect l="-492" t="-3289" b="-10526"/>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9E6987BC-A33D-444C-A7E8-6890C7DF96C9}"/>
              </a:ext>
            </a:extLst>
          </p:cNvPr>
          <p:cNvSpPr txBox="1"/>
          <p:nvPr/>
        </p:nvSpPr>
        <p:spPr>
          <a:xfrm>
            <a:off x="8700379" y="4940718"/>
            <a:ext cx="196592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Generated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Wolfram Mathematica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(from arXiv:2004.08223)</a:t>
            </a:r>
          </a:p>
        </p:txBody>
      </p:sp>
    </p:spTree>
    <p:extLst>
      <p:ext uri="{BB962C8B-B14F-4D97-AF65-F5344CB8AC3E}">
        <p14:creationId xmlns:p14="http://schemas.microsoft.com/office/powerpoint/2010/main" val="873856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65CF39-D362-499C-97C9-4FCD83389ADC}"/>
              </a:ext>
            </a:extLst>
          </p:cNvPr>
          <p:cNvPicPr>
            <a:picLocks noChangeAspect="1"/>
          </p:cNvPicPr>
          <p:nvPr/>
        </p:nvPicPr>
        <p:blipFill>
          <a:blip r:embed="rId2"/>
          <a:stretch>
            <a:fillRect/>
          </a:stretch>
        </p:blipFill>
        <p:spPr>
          <a:xfrm>
            <a:off x="1578761" y="829132"/>
            <a:ext cx="8355653" cy="2014291"/>
          </a:xfrm>
          <a:prstGeom prst="rect">
            <a:avLst/>
          </a:prstGeom>
        </p:spPr>
      </p:pic>
      <p:pic>
        <p:nvPicPr>
          <p:cNvPr id="7" name="Picture 6">
            <a:extLst>
              <a:ext uri="{FF2B5EF4-FFF2-40B4-BE49-F238E27FC236}">
                <a16:creationId xmlns:a16="http://schemas.microsoft.com/office/drawing/2014/main" id="{A64EE49E-4625-4D63-BDD6-74170F947E85}"/>
              </a:ext>
            </a:extLst>
          </p:cNvPr>
          <p:cNvPicPr>
            <a:picLocks noChangeAspect="1"/>
          </p:cNvPicPr>
          <p:nvPr/>
        </p:nvPicPr>
        <p:blipFill>
          <a:blip r:embed="rId3"/>
          <a:stretch>
            <a:fillRect/>
          </a:stretch>
        </p:blipFill>
        <p:spPr>
          <a:xfrm>
            <a:off x="1097279" y="2688926"/>
            <a:ext cx="10371467" cy="416907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89BAE51-74A1-42A7-8051-898B6F77B530}"/>
                  </a:ext>
                </a:extLst>
              </p:cNvPr>
              <p:cNvSpPr txBox="1"/>
              <p:nvPr/>
            </p:nvSpPr>
            <p:spPr>
              <a:xfrm>
                <a:off x="732675" y="225691"/>
                <a:ext cx="85831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In this example, </a:t>
                </a:r>
                <a14:m>
                  <m:oMath xmlns:m="http://schemas.openxmlformats.org/officeDocument/2006/math">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𝑤</m:t>
                    </m:r>
                    <m:r>
                      <a:rPr kumimoji="0" lang="en-GB"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≪1 </m:t>
                    </m:r>
                  </m:oMath>
                </a14:m>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for typical runs, so we typically need many runs before accepting.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The accepted runs are far from typical, being strongly biased towards the red line.   </a:t>
                </a:r>
              </a:p>
            </p:txBody>
          </p:sp>
        </mc:Choice>
        <mc:Fallback xmlns="">
          <p:sp>
            <p:nvSpPr>
              <p:cNvPr id="8" name="TextBox 7">
                <a:extLst>
                  <a:ext uri="{FF2B5EF4-FFF2-40B4-BE49-F238E27FC236}">
                    <a16:creationId xmlns:a16="http://schemas.microsoft.com/office/drawing/2014/main" id="{489BAE51-74A1-42A7-8051-898B6F77B530}"/>
                  </a:ext>
                </a:extLst>
              </p:cNvPr>
              <p:cNvSpPr txBox="1">
                <a:spLocks noRot="1" noChangeAspect="1" noMove="1" noResize="1" noEditPoints="1" noAdjustHandles="1" noChangeArrowheads="1" noChangeShapeType="1" noTextEdit="1"/>
              </p:cNvSpPr>
              <p:nvPr/>
            </p:nvSpPr>
            <p:spPr>
              <a:xfrm>
                <a:off x="732675" y="225691"/>
                <a:ext cx="8583119" cy="646331"/>
              </a:xfrm>
              <a:prstGeom prst="rect">
                <a:avLst/>
              </a:prstGeom>
              <a:blipFill>
                <a:blip r:embed="rId4"/>
                <a:stretch>
                  <a:fillRect l="-568" t="-4717" b="-14151"/>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FBB0D97B-E3F2-410C-B791-5FECAAB1E0EC}"/>
              </a:ext>
            </a:extLst>
          </p:cNvPr>
          <p:cNvSpPr txBox="1"/>
          <p:nvPr/>
        </p:nvSpPr>
        <p:spPr>
          <a:xfrm>
            <a:off x="9207015" y="4911265"/>
            <a:ext cx="1965923"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Generated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Wolfram Mathematica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(from arXiv:2004.08223)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974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lumMod val="50000"/>
                  </a:schemeClr>
                </a:solidFill>
              </a:rPr>
              <a:t>Cosmological implications</a:t>
            </a:r>
          </a:p>
        </p:txBody>
      </p:sp>
      <p:sp>
        <p:nvSpPr>
          <p:cNvPr id="3" name="Content Placeholder 2"/>
          <p:cNvSpPr>
            <a:spLocks noGrp="1"/>
          </p:cNvSpPr>
          <p:nvPr>
            <p:ph idx="1"/>
          </p:nvPr>
        </p:nvSpPr>
        <p:spPr>
          <a:xfrm>
            <a:off x="292333" y="1217300"/>
            <a:ext cx="11822107" cy="3071004"/>
          </a:xfrm>
        </p:spPr>
        <p:txBody>
          <a:bodyPr/>
          <a:lstStyle/>
          <a:p>
            <a:r>
              <a:rPr lang="en-GB" b="1" dirty="0">
                <a:solidFill>
                  <a:srgbClr val="FF0000"/>
                </a:solidFill>
              </a:rPr>
              <a:t>Any </a:t>
            </a:r>
            <a:r>
              <a:rPr lang="en-GB" dirty="0">
                <a:solidFill>
                  <a:srgbClr val="FF0000"/>
                </a:solidFill>
              </a:rPr>
              <a:t>statistical constraint on a cosmological evolution law can be incorporated into a "</a:t>
            </a:r>
            <a:r>
              <a:rPr lang="en-GB" dirty="0" err="1">
                <a:solidFill>
                  <a:srgbClr val="FF0000"/>
                </a:solidFill>
              </a:rPr>
              <a:t>beable</a:t>
            </a:r>
            <a:r>
              <a:rPr lang="en-GB" dirty="0">
                <a:solidFill>
                  <a:srgbClr val="FF0000"/>
                </a:solidFill>
              </a:rPr>
              <a:t>-guided” version of quantum  theory. </a:t>
            </a:r>
          </a:p>
          <a:p>
            <a:r>
              <a:rPr lang="en-GB" dirty="0">
                <a:solidFill>
                  <a:srgbClr val="002060"/>
                </a:solidFill>
              </a:rPr>
              <a:t>For example, given a quantum theory of gravity, one could imagine a weight function that effectively ensures that the universe attains any given sizes, or has any given degrees of inhomogeneity, at a given list of cosmological times – even though these features would be very unlikely given the initial state and Hamiltonian alone.   </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238976" y="4625624"/>
              <a:ext cx="1983240" cy="1592640"/>
            </p14:xfrm>
          </p:contentPart>
        </mc:Choice>
        <mc:Fallback xmlns="">
          <p:pic>
            <p:nvPicPr>
              <p:cNvPr id="4" name="Ink 3"/>
              <p:cNvPicPr/>
              <p:nvPr/>
            </p:nvPicPr>
            <p:blipFill>
              <a:blip r:embed="rId3"/>
              <a:stretch>
                <a:fillRect/>
              </a:stretch>
            </p:blipFill>
            <p:spPr>
              <a:xfrm>
                <a:off x="2230696" y="4616624"/>
                <a:ext cx="2005920" cy="1616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4643416" y="4631024"/>
              <a:ext cx="2273040" cy="1626120"/>
            </p14:xfrm>
          </p:contentPart>
        </mc:Choice>
        <mc:Fallback xmlns="">
          <p:pic>
            <p:nvPicPr>
              <p:cNvPr id="8" name="Ink 7"/>
              <p:cNvPicPr/>
              <p:nvPr/>
            </p:nvPicPr>
            <p:blipFill>
              <a:blip r:embed="rId5"/>
              <a:stretch>
                <a:fillRect/>
              </a:stretch>
            </p:blipFill>
            <p:spPr>
              <a:xfrm>
                <a:off x="4633698" y="4618427"/>
                <a:ext cx="2294997" cy="164807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4136896" y="6109904"/>
              <a:ext cx="506520" cy="116640"/>
            </p14:xfrm>
          </p:contentPart>
        </mc:Choice>
        <mc:Fallback xmlns="">
          <p:pic>
            <p:nvPicPr>
              <p:cNvPr id="11" name="Ink 10"/>
              <p:cNvPicPr/>
              <p:nvPr/>
            </p:nvPicPr>
            <p:blipFill>
              <a:blip r:embed="rId7"/>
              <a:stretch>
                <a:fillRect/>
              </a:stretch>
            </p:blipFill>
            <p:spPr>
              <a:xfrm>
                <a:off x="4131496" y="6101624"/>
                <a:ext cx="52020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p14:cNvContentPartPr/>
              <p14:nvPr/>
            </p14:nvContentPartPr>
            <p14:xfrm>
              <a:off x="4156336" y="6175424"/>
              <a:ext cx="98640" cy="54000"/>
            </p14:xfrm>
          </p:contentPart>
        </mc:Choice>
        <mc:Fallback xmlns="">
          <p:pic>
            <p:nvPicPr>
              <p:cNvPr id="12" name="Ink 11"/>
              <p:cNvPicPr/>
              <p:nvPr/>
            </p:nvPicPr>
            <p:blipFill>
              <a:blip r:embed="rId9"/>
              <a:stretch>
                <a:fillRect/>
              </a:stretch>
            </p:blipFill>
            <p:spPr>
              <a:xfrm>
                <a:off x="4149880" y="6166841"/>
                <a:ext cx="110118" cy="6758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p14:cNvContentPartPr/>
              <p14:nvPr/>
            </p14:nvContentPartPr>
            <p14:xfrm>
              <a:off x="3831616" y="5689064"/>
              <a:ext cx="1137600" cy="186480"/>
            </p14:xfrm>
          </p:contentPart>
        </mc:Choice>
        <mc:Fallback xmlns="">
          <p:pic>
            <p:nvPicPr>
              <p:cNvPr id="20" name="Ink 19"/>
              <p:cNvPicPr/>
              <p:nvPr/>
            </p:nvPicPr>
            <p:blipFill>
              <a:blip r:embed="rId11"/>
              <a:stretch>
                <a:fillRect/>
              </a:stretch>
            </p:blipFill>
            <p:spPr>
              <a:xfrm>
                <a:off x="3823336" y="5677566"/>
                <a:ext cx="1156680" cy="207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p14:cNvContentPartPr/>
              <p14:nvPr/>
            </p14:nvContentPartPr>
            <p14:xfrm>
              <a:off x="3440296" y="5237264"/>
              <a:ext cx="1879560" cy="244800"/>
            </p14:xfrm>
          </p:contentPart>
        </mc:Choice>
        <mc:Fallback xmlns="">
          <p:pic>
            <p:nvPicPr>
              <p:cNvPr id="22" name="Ink 21"/>
              <p:cNvPicPr/>
              <p:nvPr/>
            </p:nvPicPr>
            <p:blipFill>
              <a:blip r:embed="rId13"/>
              <a:stretch>
                <a:fillRect/>
              </a:stretch>
            </p:blipFill>
            <p:spPr>
              <a:xfrm>
                <a:off x="3433096" y="5225761"/>
                <a:ext cx="1898280" cy="26529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4" name="Ink 23"/>
              <p14:cNvContentPartPr/>
              <p14:nvPr/>
            </p14:nvContentPartPr>
            <p14:xfrm>
              <a:off x="2802736" y="4612304"/>
              <a:ext cx="3233520" cy="405360"/>
            </p14:xfrm>
          </p:contentPart>
        </mc:Choice>
        <mc:Fallback xmlns="">
          <p:pic>
            <p:nvPicPr>
              <p:cNvPr id="24" name="Ink 23"/>
              <p:cNvPicPr/>
              <p:nvPr/>
            </p:nvPicPr>
            <p:blipFill>
              <a:blip r:embed="rId15"/>
              <a:stretch>
                <a:fillRect/>
              </a:stretch>
            </p:blipFill>
            <p:spPr>
              <a:xfrm>
                <a:off x="2794816" y="4600424"/>
                <a:ext cx="3254040" cy="429480"/>
              </a:xfrm>
              <a:prstGeom prst="rect">
                <a:avLst/>
              </a:prstGeom>
            </p:spPr>
          </p:pic>
        </mc:Fallback>
      </mc:AlternateContent>
      <p:sp>
        <p:nvSpPr>
          <p:cNvPr id="25" name="TextBox 24"/>
          <p:cNvSpPr txBox="1"/>
          <p:nvPr/>
        </p:nvSpPr>
        <p:spPr>
          <a:xfrm>
            <a:off x="6916456" y="5017664"/>
            <a:ext cx="445647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Beable</a:t>
            </a: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-guided weights promoting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additional cosmological expansion</a:t>
            </a:r>
          </a:p>
        </p:txBody>
      </p:sp>
    </p:spTree>
    <p:extLst>
      <p:ext uri="{BB962C8B-B14F-4D97-AF65-F5344CB8AC3E}">
        <p14:creationId xmlns:p14="http://schemas.microsoft.com/office/powerpoint/2010/main" val="3129662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440" y="1313032"/>
            <a:ext cx="11651119" cy="532453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These modified ("</a:t>
            </a:r>
            <a:r>
              <a:rPr kumimoji="0" lang="en-GB" sz="20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beable</a:t>
            </a: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-guided“ or “hodological”) versions of quantum theory could be taken either as foils, or – for suitably simple w(C) – as </a:t>
            </a:r>
            <a:r>
              <a:rPr kumimoji="0" lang="en-GB" sz="20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genuine competitor theories</a:t>
            </a: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to standard quantum theory.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If we take ontology seriously, we should take suitably elegant hodological theories seriously as potential competitors.   </a:t>
            </a:r>
            <a:r>
              <a:rPr kumimoji="0" lang="en-GB" sz="20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 epiphenomenal ontology</a:t>
            </a: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GB" sz="20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seems odd</a:t>
            </a:r>
            <a:r>
              <a:rPr kumimoji="0" lang="en-GB"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physical reality is probabilistically determined by the evolving quantum state, but has no effect on it.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8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Clearly, a baroque hodological theory that essentially recapitulates the data is scientifically useless.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But Solomonoff induction gives a trade-off between elegance and data fitting.  A hodological theory HT would be the best scientific explanation of the data if it minimizes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(program length) + (length of the string needed to describe the data given 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 i.e. is relatively elegant and fits the data relatively well, compared to any alternative.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8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800000"/>
                </a:solidFill>
                <a:effectLst/>
                <a:uLnTx/>
                <a:uFillTx/>
                <a:latin typeface="Calibri" panose="020F0502020204030204"/>
                <a:ea typeface="+mn-ea"/>
                <a:cs typeface="+mn-cs"/>
              </a:rPr>
              <a:t>At present, our best theories involve initial states and unmodified quantum probability laws.    But if they are truly the best theories, it’s because they minimize description length, not because this class of theory is beyond question intrinsically scientifically superior.       </a:t>
            </a:r>
            <a:endParaRPr kumimoji="0" lang="en-GB" sz="1200" b="1" i="0" u="none" strike="noStrike" kern="1200" cap="none" spc="0" normalizeH="0" baseline="0" noProof="0" dirty="0">
              <a:ln>
                <a:noFill/>
              </a:ln>
              <a:solidFill>
                <a:srgbClr val="8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7D3A1CF-9785-4C9A-AF02-D5B48A378ABD}"/>
              </a:ext>
            </a:extLst>
          </p:cNvPr>
          <p:cNvSpPr txBox="1"/>
          <p:nvPr/>
        </p:nvSpPr>
        <p:spPr>
          <a:xfrm>
            <a:off x="3099661" y="399857"/>
            <a:ext cx="48186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Foils or Competitors? </a:t>
            </a:r>
          </a:p>
        </p:txBody>
      </p:sp>
    </p:spTree>
    <p:extLst>
      <p:ext uri="{BB962C8B-B14F-4D97-AF65-F5344CB8AC3E}">
        <p14:creationId xmlns:p14="http://schemas.microsoft.com/office/powerpoint/2010/main" val="4100100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3F5C65-7D63-458B-B290-C8E366988562}"/>
              </a:ext>
            </a:extLst>
          </p:cNvPr>
          <p:cNvPicPr>
            <a:picLocks noChangeAspect="1"/>
          </p:cNvPicPr>
          <p:nvPr/>
        </p:nvPicPr>
        <p:blipFill>
          <a:blip r:embed="rId2"/>
          <a:stretch>
            <a:fillRect/>
          </a:stretch>
        </p:blipFill>
        <p:spPr>
          <a:xfrm>
            <a:off x="236378" y="86008"/>
            <a:ext cx="5314210" cy="2136931"/>
          </a:xfrm>
          <a:prstGeom prst="rect">
            <a:avLst/>
          </a:prstGeom>
        </p:spPr>
      </p:pic>
      <p:sp>
        <p:nvSpPr>
          <p:cNvPr id="3" name="TextBox 2">
            <a:extLst>
              <a:ext uri="{FF2B5EF4-FFF2-40B4-BE49-F238E27FC236}">
                <a16:creationId xmlns:a16="http://schemas.microsoft.com/office/drawing/2014/main" id="{A2D7F466-0FFF-42B5-9DE2-6BFFB2114972}"/>
              </a:ext>
            </a:extLst>
          </p:cNvPr>
          <p:cNvSpPr txBox="1"/>
          <p:nvPr/>
        </p:nvSpPr>
        <p:spPr>
          <a:xfrm>
            <a:off x="49402" y="2245357"/>
            <a:ext cx="12093196"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Of course, if we ever find an apparently hodological law, we would look for deeper explanations.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There might be underlying mechanisms and variables we’re missing.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There might be a deeper underlying theory that fits the more familiar paradigm.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But there need not be.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Insisting there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must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be an underlying explanation of a hodological law is no more justified than insisting that there must be an explanation for why the world is described by an initial state</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and the familiar type of dynamical law (if indeed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That said, we should ask why familiar theory types work so well and any “hodological corrections” (if any appear) are subtle.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Any hodological proposal would thus deserve (</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and surely get</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intense sceptical scrutiny.   </a:t>
            </a: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But a systematic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Calibri" panose="020F0502020204030204"/>
                <a:ea typeface="+mn-ea"/>
                <a:cs typeface="+mn-cs"/>
              </a:rPr>
              <a:t>search for possible cosmological evidence should still be encouraged.   </a:t>
            </a:r>
            <a:endPar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9E7EC712-28F3-4E9A-B5B3-92942BA0AC6C}"/>
                  </a:ext>
                </a:extLst>
              </p14:cNvPr>
              <p14:cNvContentPartPr/>
              <p14:nvPr/>
            </p14:nvContentPartPr>
            <p14:xfrm>
              <a:off x="6096000" y="331354"/>
              <a:ext cx="4678363" cy="1646237"/>
            </p14:xfrm>
          </p:contentPart>
        </mc:Choice>
        <mc:Fallback xmlns="">
          <p:pic>
            <p:nvPicPr>
              <p:cNvPr id="4" name="Ink 3">
                <a:extLst>
                  <a:ext uri="{FF2B5EF4-FFF2-40B4-BE49-F238E27FC236}">
                    <a16:creationId xmlns:a16="http://schemas.microsoft.com/office/drawing/2014/main" id="{9E7EC712-28F3-4E9A-B5B3-92942BA0AC6C}"/>
                  </a:ext>
                </a:extLst>
              </p:cNvPr>
              <p:cNvPicPr/>
              <p:nvPr/>
            </p:nvPicPr>
            <p:blipFill>
              <a:blip r:embed="rId4"/>
              <a:stretch>
                <a:fillRect/>
              </a:stretch>
            </p:blipFill>
            <p:spPr>
              <a:xfrm>
                <a:off x="6084119" y="319469"/>
                <a:ext cx="4702126" cy="1670007"/>
              </a:xfrm>
              <a:prstGeom prst="rect">
                <a:avLst/>
              </a:prstGeom>
            </p:spPr>
          </p:pic>
        </mc:Fallback>
      </mc:AlternateContent>
    </p:spTree>
    <p:extLst>
      <p:ext uri="{BB962C8B-B14F-4D97-AF65-F5344CB8AC3E}">
        <p14:creationId xmlns:p14="http://schemas.microsoft.com/office/powerpoint/2010/main" val="107457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accent2">
                    <a:lumMod val="50000"/>
                  </a:schemeClr>
                </a:solidFill>
              </a:rPr>
              <a:t>Asymptotic hypothesis</a:t>
            </a:r>
            <a:endParaRPr lang="en-GB" b="1" dirty="0"/>
          </a:p>
        </p:txBody>
      </p:sp>
      <p:sp>
        <p:nvSpPr>
          <p:cNvPr id="3" name="Content Placeholder 2"/>
          <p:cNvSpPr>
            <a:spLocks noGrp="1"/>
          </p:cNvSpPr>
          <p:nvPr>
            <p:ph idx="1"/>
          </p:nvPr>
        </p:nvSpPr>
        <p:spPr/>
        <p:txBody>
          <a:bodyPr>
            <a:normAutofit/>
          </a:bodyPr>
          <a:lstStyle/>
          <a:p>
            <a:pPr marL="0" indent="0">
              <a:buNone/>
            </a:pPr>
            <a:r>
              <a:rPr lang="en-GB" dirty="0">
                <a:solidFill>
                  <a:schemeClr val="accent2">
                    <a:lumMod val="50000"/>
                  </a:schemeClr>
                </a:solidFill>
              </a:rPr>
              <a:t>Hypothesis: the probability distribution on </a:t>
            </a:r>
            <a:r>
              <a:rPr lang="en-GB" dirty="0" err="1">
                <a:solidFill>
                  <a:schemeClr val="accent2">
                    <a:lumMod val="50000"/>
                  </a:schemeClr>
                </a:solidFill>
              </a:rPr>
              <a:t>beable</a:t>
            </a:r>
            <a:r>
              <a:rPr lang="en-GB" dirty="0">
                <a:solidFill>
                  <a:schemeClr val="accent2">
                    <a:lumMod val="50000"/>
                  </a:schemeClr>
                </a:solidFill>
              </a:rPr>
              <a:t> configurations converges to a limit as S tends to future infinity. </a:t>
            </a:r>
          </a:p>
          <a:p>
            <a:pPr marL="0" indent="0">
              <a:buNone/>
            </a:pPr>
            <a:r>
              <a:rPr lang="en-GB" sz="2800" dirty="0">
                <a:solidFill>
                  <a:schemeClr val="accent5">
                    <a:lumMod val="75000"/>
                  </a:schemeClr>
                </a:solidFill>
              </a:rPr>
              <a:t>This limiting distribution defines the probability measure on </a:t>
            </a:r>
            <a:r>
              <a:rPr lang="en-GB" sz="2800" dirty="0" err="1">
                <a:solidFill>
                  <a:schemeClr val="accent5">
                    <a:lumMod val="75000"/>
                  </a:schemeClr>
                </a:solidFill>
              </a:rPr>
              <a:t>beable</a:t>
            </a:r>
            <a:r>
              <a:rPr lang="en-GB" sz="2800" dirty="0">
                <a:solidFill>
                  <a:schemeClr val="accent5">
                    <a:lumMod val="75000"/>
                  </a:schemeClr>
                </a:solidFill>
              </a:rPr>
              <a:t> configurations.</a:t>
            </a:r>
          </a:p>
          <a:p>
            <a:pPr marL="0" indent="0">
              <a:buNone/>
            </a:pPr>
            <a:r>
              <a:rPr lang="en-GB" dirty="0">
                <a:solidFill>
                  <a:schemeClr val="accent2">
                    <a:lumMod val="50000"/>
                  </a:schemeClr>
                </a:solidFill>
              </a:rPr>
              <a:t> </a:t>
            </a:r>
          </a:p>
          <a:p>
            <a:endParaRPr lang="en-GB" dirty="0">
              <a:solidFill>
                <a:srgbClr val="000000"/>
              </a:solidFill>
            </a:endParaRPr>
          </a:p>
          <a:p>
            <a:endParaRPr lang="en-GB" dirty="0"/>
          </a:p>
        </p:txBody>
      </p:sp>
      <p:pic>
        <p:nvPicPr>
          <p:cNvPr id="6" name="Picture 5">
            <a:extLst>
              <a:ext uri="{FF2B5EF4-FFF2-40B4-BE49-F238E27FC236}">
                <a16:creationId xmlns:a16="http://schemas.microsoft.com/office/drawing/2014/main" id="{3BD443BB-5E1B-4A8B-A467-0041B9B252C4}"/>
              </a:ext>
            </a:extLst>
          </p:cNvPr>
          <p:cNvPicPr>
            <a:picLocks noChangeAspect="1"/>
          </p:cNvPicPr>
          <p:nvPr/>
        </p:nvPicPr>
        <p:blipFill>
          <a:blip r:embed="rId2"/>
          <a:stretch>
            <a:fillRect/>
          </a:stretch>
        </p:blipFill>
        <p:spPr>
          <a:xfrm>
            <a:off x="3513897" y="4059131"/>
            <a:ext cx="5354148" cy="2376682"/>
          </a:xfrm>
          <a:prstGeom prst="rect">
            <a:avLst/>
          </a:prstGeom>
        </p:spPr>
      </p:pic>
      <p:sp>
        <p:nvSpPr>
          <p:cNvPr id="7" name="TextBox 6">
            <a:extLst>
              <a:ext uri="{FF2B5EF4-FFF2-40B4-BE49-F238E27FC236}">
                <a16:creationId xmlns:a16="http://schemas.microsoft.com/office/drawing/2014/main" id="{8C4F77BC-549D-4B2D-9C69-122893E4BAA7}"/>
              </a:ext>
            </a:extLst>
          </p:cNvPr>
          <p:cNvSpPr txBox="1"/>
          <p:nvPr/>
        </p:nvSpPr>
        <p:spPr>
          <a:xfrm>
            <a:off x="7142934" y="5269138"/>
            <a:ext cx="2246889"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008000"/>
                </a:solidFill>
                <a:effectLst/>
                <a:uLnTx/>
                <a:uFillTx/>
                <a:latin typeface="Calibri" panose="020F0502020204030204"/>
                <a:ea typeface="+mn-ea"/>
                <a:cs typeface="+mn-cs"/>
              </a:rPr>
              <a:t>from fictional measurement at y </a:t>
            </a:r>
            <a:endParaRPr lang="en-GB" sz="1200" dirty="0"/>
          </a:p>
        </p:txBody>
      </p:sp>
      <p:sp>
        <p:nvSpPr>
          <p:cNvPr id="8" name="TextBox 7">
            <a:extLst>
              <a:ext uri="{FF2B5EF4-FFF2-40B4-BE49-F238E27FC236}">
                <a16:creationId xmlns:a16="http://schemas.microsoft.com/office/drawing/2014/main" id="{D8D40D31-2FE4-49D8-AE3C-87B7489F9AA7}"/>
              </a:ext>
            </a:extLst>
          </p:cNvPr>
          <p:cNvSpPr txBox="1"/>
          <p:nvPr/>
        </p:nvSpPr>
        <p:spPr>
          <a:xfrm>
            <a:off x="5701478" y="3920631"/>
            <a:ext cx="1937376" cy="276999"/>
          </a:xfrm>
          <a:prstGeom prst="rect">
            <a:avLst/>
          </a:prstGeom>
          <a:noFill/>
        </p:spPr>
        <p:txBody>
          <a:bodyPr wrap="square">
            <a:spAutoFit/>
          </a:bodyPr>
          <a:lstStyle/>
          <a:p>
            <a:r>
              <a:rPr kumimoji="0" lang="en-GB" sz="1200" b="0" i="0" u="none" strike="noStrike" kern="1200" cap="none" spc="0" normalizeH="0" baseline="0" noProof="0" dirty="0">
                <a:ln>
                  <a:noFill/>
                </a:ln>
                <a:solidFill>
                  <a:srgbClr val="008000"/>
                </a:solidFill>
                <a:effectLst/>
                <a:uLnTx/>
                <a:uFillTx/>
                <a:latin typeface="Calibri" panose="020F0502020204030204"/>
                <a:ea typeface="+mn-ea"/>
                <a:cs typeface="+mn-cs"/>
              </a:rPr>
              <a:t>fictional measurement on S </a:t>
            </a:r>
            <a:endParaRPr lang="en-GB" sz="1200" dirty="0"/>
          </a:p>
        </p:txBody>
      </p:sp>
      <p:sp>
        <p:nvSpPr>
          <p:cNvPr id="9" name="Rectangle 8">
            <a:extLst>
              <a:ext uri="{FF2B5EF4-FFF2-40B4-BE49-F238E27FC236}">
                <a16:creationId xmlns:a16="http://schemas.microsoft.com/office/drawing/2014/main" id="{EBE2F265-6EC7-4830-B057-BE553C6D54ED}"/>
              </a:ext>
            </a:extLst>
          </p:cNvPr>
          <p:cNvSpPr/>
          <p:nvPr/>
        </p:nvSpPr>
        <p:spPr>
          <a:xfrm>
            <a:off x="3553820" y="3391029"/>
            <a:ext cx="5836003" cy="31272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12B55B24-CBF0-4012-9F4A-23F73AC0875D}"/>
              </a:ext>
            </a:extLst>
          </p:cNvPr>
          <p:cNvCxnSpPr>
            <a:cxnSpLocks/>
          </p:cNvCxnSpPr>
          <p:nvPr/>
        </p:nvCxnSpPr>
        <p:spPr>
          <a:xfrm flipV="1">
            <a:off x="5024551" y="3642102"/>
            <a:ext cx="0" cy="48354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A73384-9510-4E73-8AA3-CD18A3F05D80}"/>
              </a:ext>
            </a:extLst>
          </p:cNvPr>
          <p:cNvCxnSpPr>
            <a:cxnSpLocks/>
          </p:cNvCxnSpPr>
          <p:nvPr/>
        </p:nvCxnSpPr>
        <p:spPr>
          <a:xfrm flipV="1">
            <a:off x="8158824" y="3678857"/>
            <a:ext cx="0" cy="48354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C7E3E04-B16C-4446-BA24-6CBDA66C1A8C}"/>
                  </a:ext>
                </a:extLst>
              </p:cNvPr>
              <p:cNvSpPr txBox="1"/>
              <p:nvPr/>
            </p:nvSpPr>
            <p:spPr>
              <a:xfrm>
                <a:off x="4807985" y="3379597"/>
                <a:ext cx="4331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B050"/>
                          </a:solidFill>
                          <a:latin typeface="Cambria Math" panose="02040503050406030204" pitchFamily="18" charset="0"/>
                        </a:rPr>
                        <m:t>∞</m:t>
                      </m:r>
                    </m:oMath>
                  </m:oMathPara>
                </a14:m>
                <a:endParaRPr lang="en-GB" dirty="0">
                  <a:solidFill>
                    <a:srgbClr val="00B050"/>
                  </a:solidFill>
                </a:endParaRPr>
              </a:p>
            </p:txBody>
          </p:sp>
        </mc:Choice>
        <mc:Fallback xmlns="">
          <p:sp>
            <p:nvSpPr>
              <p:cNvPr id="14" name="TextBox 13">
                <a:extLst>
                  <a:ext uri="{FF2B5EF4-FFF2-40B4-BE49-F238E27FC236}">
                    <a16:creationId xmlns:a16="http://schemas.microsoft.com/office/drawing/2014/main" id="{5C7E3E04-B16C-4446-BA24-6CBDA66C1A8C}"/>
                  </a:ext>
                </a:extLst>
              </p:cNvPr>
              <p:cNvSpPr txBox="1">
                <a:spLocks noRot="1" noChangeAspect="1" noMove="1" noResize="1" noEditPoints="1" noAdjustHandles="1" noChangeArrowheads="1" noChangeShapeType="1" noTextEdit="1"/>
              </p:cNvSpPr>
              <p:nvPr/>
            </p:nvSpPr>
            <p:spPr>
              <a:xfrm>
                <a:off x="4807985" y="3379597"/>
                <a:ext cx="433132" cy="3693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C0A637D-219F-4FFB-BAD9-FF3819C37659}"/>
                  </a:ext>
                </a:extLst>
              </p:cNvPr>
              <p:cNvSpPr txBox="1"/>
              <p:nvPr/>
            </p:nvSpPr>
            <p:spPr>
              <a:xfrm>
                <a:off x="7942258" y="3426723"/>
                <a:ext cx="4331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solidFill>
                            <a:srgbClr val="00B050"/>
                          </a:solidFill>
                          <a:latin typeface="Cambria Math" panose="02040503050406030204" pitchFamily="18" charset="0"/>
                        </a:rPr>
                        <m:t>∞</m:t>
                      </m:r>
                    </m:oMath>
                  </m:oMathPara>
                </a14:m>
                <a:endParaRPr lang="en-GB" dirty="0">
                  <a:solidFill>
                    <a:srgbClr val="00B050"/>
                  </a:solidFill>
                </a:endParaRPr>
              </a:p>
            </p:txBody>
          </p:sp>
        </mc:Choice>
        <mc:Fallback xmlns="">
          <p:sp>
            <p:nvSpPr>
              <p:cNvPr id="15" name="TextBox 14">
                <a:extLst>
                  <a:ext uri="{FF2B5EF4-FFF2-40B4-BE49-F238E27FC236}">
                    <a16:creationId xmlns:a16="http://schemas.microsoft.com/office/drawing/2014/main" id="{4C0A637D-219F-4FFB-BAD9-FF3819C37659}"/>
                  </a:ext>
                </a:extLst>
              </p:cNvPr>
              <p:cNvSpPr txBox="1">
                <a:spLocks noRot="1" noChangeAspect="1" noMove="1" noResize="1" noEditPoints="1" noAdjustHandles="1" noChangeArrowheads="1" noChangeShapeType="1" noTextEdit="1"/>
              </p:cNvSpPr>
              <p:nvPr/>
            </p:nvSpPr>
            <p:spPr>
              <a:xfrm>
                <a:off x="7942258" y="3426723"/>
                <a:ext cx="433132" cy="369332"/>
              </a:xfrm>
              <a:prstGeom prst="rect">
                <a:avLst/>
              </a:prstGeom>
              <a:blipFill>
                <a:blip r:embed="rId4"/>
                <a:stretch>
                  <a:fillRect/>
                </a:stretch>
              </a:blipFill>
            </p:spPr>
            <p:txBody>
              <a:bodyPr/>
              <a:lstStyle/>
              <a:p>
                <a:r>
                  <a:rPr lang="en-GB">
                    <a:noFill/>
                  </a:rPr>
                  <a:t> </a:t>
                </a:r>
              </a:p>
            </p:txBody>
          </p:sp>
        </mc:Fallback>
      </mc:AlternateContent>
      <p:sp>
        <p:nvSpPr>
          <p:cNvPr id="12" name="TextBox 11">
            <a:extLst>
              <a:ext uri="{FF2B5EF4-FFF2-40B4-BE49-F238E27FC236}">
                <a16:creationId xmlns:a16="http://schemas.microsoft.com/office/drawing/2014/main" id="{595955FA-11A8-4340-BF1D-49E34F644D15}"/>
              </a:ext>
            </a:extLst>
          </p:cNvPr>
          <p:cNvSpPr txBox="1"/>
          <p:nvPr/>
        </p:nvSpPr>
        <p:spPr>
          <a:xfrm>
            <a:off x="228843" y="6053038"/>
            <a:ext cx="3193183"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and Brendan Marsh for diagram</a:t>
            </a:r>
          </a:p>
        </p:txBody>
      </p:sp>
    </p:spTree>
    <p:extLst>
      <p:ext uri="{BB962C8B-B14F-4D97-AF65-F5344CB8AC3E}">
        <p14:creationId xmlns:p14="http://schemas.microsoft.com/office/powerpoint/2010/main" val="366982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333399"/>
                </a:solidFill>
              </a:rPr>
              <a:t>Are our asymptotic assumptions reasonable?     </a:t>
            </a:r>
            <a:br>
              <a:rPr lang="en-GB" dirty="0">
                <a:solidFill>
                  <a:srgbClr val="333399"/>
                </a:solidFill>
              </a:rPr>
            </a:br>
            <a:endParaRPr lang="en-GB" dirty="0"/>
          </a:p>
        </p:txBody>
      </p:sp>
      <p:sp>
        <p:nvSpPr>
          <p:cNvPr id="3" name="Content Placeholder 2"/>
          <p:cNvSpPr>
            <a:spLocks noGrp="1"/>
          </p:cNvSpPr>
          <p:nvPr>
            <p:ph idx="1"/>
          </p:nvPr>
        </p:nvSpPr>
        <p:spPr>
          <a:xfrm>
            <a:off x="191730" y="1029419"/>
            <a:ext cx="7180979" cy="5672832"/>
          </a:xfrm>
        </p:spPr>
        <p:txBody>
          <a:bodyPr>
            <a:normAutofit/>
          </a:bodyPr>
          <a:lstStyle/>
          <a:p>
            <a:r>
              <a:rPr lang="en-GB" dirty="0">
                <a:solidFill>
                  <a:srgbClr val="008000"/>
                </a:solidFill>
              </a:rPr>
              <a:t>Consistent with standard cosmological intuitions -- interactions become sparser and sparser as the universe expands forever, and late universe photons propagate essentially freely.  </a:t>
            </a:r>
          </a:p>
          <a:p>
            <a:endParaRPr lang="en-GB" dirty="0">
              <a:solidFill>
                <a:srgbClr val="008000"/>
              </a:solidFill>
            </a:endParaRPr>
          </a:p>
          <a:p>
            <a:r>
              <a:rPr lang="en-GB" dirty="0">
                <a:solidFill>
                  <a:srgbClr val="008000"/>
                </a:solidFill>
              </a:rPr>
              <a:t>They are also consistent with the intuition that quantum field theory can best be understood as defining asymptotic scattering amplitudes.    </a:t>
            </a:r>
          </a:p>
          <a:p>
            <a:endParaRPr lang="en-GB" dirty="0">
              <a:solidFill>
                <a:srgbClr val="008000"/>
              </a:solidFill>
            </a:endParaRPr>
          </a:p>
          <a:p>
            <a:r>
              <a:rPr lang="en-GB" dirty="0">
                <a:solidFill>
                  <a:srgbClr val="800000"/>
                </a:solidFill>
              </a:rPr>
              <a:t>There are cosmological scenarios (for example "big crunch" models) in which they may fail.  </a:t>
            </a:r>
          </a:p>
          <a:p>
            <a:endParaRPr lang="en-GB" dirty="0">
              <a:solidFill>
                <a:srgbClr val="800000"/>
              </a:solidFill>
            </a:endParaRPr>
          </a:p>
        </p:txBody>
      </p:sp>
      <p:pic>
        <p:nvPicPr>
          <p:cNvPr id="5" name="Picture 4">
            <a:extLst>
              <a:ext uri="{FF2B5EF4-FFF2-40B4-BE49-F238E27FC236}">
                <a16:creationId xmlns:a16="http://schemas.microsoft.com/office/drawing/2014/main" id="{BA709848-54DD-81B5-81A9-77628B23865F}"/>
              </a:ext>
            </a:extLst>
          </p:cNvPr>
          <p:cNvPicPr>
            <a:picLocks noChangeAspect="1"/>
          </p:cNvPicPr>
          <p:nvPr/>
        </p:nvPicPr>
        <p:blipFill>
          <a:blip r:embed="rId2"/>
          <a:stretch>
            <a:fillRect/>
          </a:stretch>
        </p:blipFill>
        <p:spPr>
          <a:xfrm>
            <a:off x="7628553" y="1116064"/>
            <a:ext cx="3469403" cy="4625871"/>
          </a:xfrm>
          <a:prstGeom prst="rect">
            <a:avLst/>
          </a:prstGeom>
        </p:spPr>
      </p:pic>
      <p:sp>
        <p:nvSpPr>
          <p:cNvPr id="8" name="TextBox 7">
            <a:extLst>
              <a:ext uri="{FF2B5EF4-FFF2-40B4-BE49-F238E27FC236}">
                <a16:creationId xmlns:a16="http://schemas.microsoft.com/office/drawing/2014/main" id="{9F0AA35C-A6DC-EB99-5445-70C5B8B947C7}"/>
              </a:ext>
            </a:extLst>
          </p:cNvPr>
          <p:cNvSpPr txBox="1"/>
          <p:nvPr/>
        </p:nvSpPr>
        <p:spPr>
          <a:xfrm>
            <a:off x="8149213" y="6059156"/>
            <a:ext cx="1671996" cy="369332"/>
          </a:xfrm>
          <a:prstGeom prst="rect">
            <a:avLst/>
          </a:prstGeom>
          <a:noFill/>
        </p:spPr>
        <p:txBody>
          <a:bodyPr wrap="none" rtlCol="0">
            <a:spAutoFit/>
          </a:bodyPr>
          <a:lstStyle/>
          <a:p>
            <a:r>
              <a:rPr lang="en-GB" dirty="0"/>
              <a:t>Image: ChatGPT</a:t>
            </a:r>
          </a:p>
        </p:txBody>
      </p:sp>
    </p:spTree>
    <p:extLst>
      <p:ext uri="{BB962C8B-B14F-4D97-AF65-F5344CB8AC3E}">
        <p14:creationId xmlns:p14="http://schemas.microsoft.com/office/powerpoint/2010/main" val="3536121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227211" y="205572"/>
                <a:ext cx="11858445" cy="3785652"/>
              </a:xfrm>
              <a:prstGeom prst="rect">
                <a:avLst/>
              </a:prstGeom>
              <a:noFill/>
            </p:spPr>
            <p:txBody>
              <a:bodyPr wrap="square" rtlCol="0">
                <a:spAutoFit/>
              </a:bodyPr>
              <a:lstStyle/>
              <a:p>
                <a:r>
                  <a:rPr lang="en-GB" sz="2400" dirty="0">
                    <a:solidFill>
                      <a:schemeClr val="tx1"/>
                    </a:solidFill>
                  </a:rPr>
                  <a:t>If we choose specific measurements on </a:t>
                </a:r>
                <a14:m>
                  <m:oMath xmlns:m="http://schemas.openxmlformats.org/officeDocument/2006/math">
                    <m:r>
                      <a:rPr lang="en-GB" sz="2400" b="0" i="1" smtClean="0">
                        <a:solidFill>
                          <a:schemeClr val="tx1"/>
                        </a:solidFill>
                        <a:latin typeface="Cambria Math" panose="02040503050406030204" pitchFamily="18" charset="0"/>
                      </a:rPr>
                      <m:t>𝑆</m:t>
                    </m:r>
                    <m:r>
                      <a:rPr lang="en-GB" sz="2400" b="0" i="1" smtClean="0">
                        <a:solidFill>
                          <a:schemeClr val="tx1"/>
                        </a:solidFill>
                        <a:latin typeface="Cambria Math" panose="02040503050406030204" pitchFamily="18" charset="0"/>
                      </a:rPr>
                      <m:t> </m:t>
                    </m:r>
                    <m:r>
                      <m:rPr>
                        <m:sty m:val="p"/>
                      </m:rPr>
                      <a:rPr lang="en-GB" sz="2400" b="0" i="0" smtClean="0">
                        <a:solidFill>
                          <a:schemeClr val="tx1"/>
                        </a:solidFill>
                        <a:latin typeface="Cambria Math" panose="02040503050406030204" pitchFamily="18" charset="0"/>
                      </a:rPr>
                      <m:t>and</m:t>
                    </m:r>
                    <m:r>
                      <a:rPr lang="en-GB" sz="2400" b="0" i="0" smtClean="0">
                        <a:solidFill>
                          <a:schemeClr val="tx1"/>
                        </a:solidFill>
                        <a:latin typeface="Cambria Math" panose="02040503050406030204" pitchFamily="18" charset="0"/>
                      </a:rPr>
                      <m:t> </m:t>
                    </m:r>
                    <m:r>
                      <m:rPr>
                        <m:sty m:val="p"/>
                      </m:rPr>
                      <a:rPr lang="en-GB" sz="2400" b="0" i="0" smtClean="0">
                        <a:solidFill>
                          <a:schemeClr val="tx1"/>
                        </a:solidFill>
                        <a:latin typeface="Cambria Math" panose="02040503050406030204" pitchFamily="18" charset="0"/>
                      </a:rPr>
                      <m:t>specific</m:t>
                    </m:r>
                  </m:oMath>
                </a14:m>
                <a:r>
                  <a:rPr lang="en-GB" sz="2400" dirty="0">
                    <a:solidFill>
                      <a:schemeClr val="tx1"/>
                    </a:solidFill>
                  </a:rPr>
                  <a:t> choices of</a:t>
                </a:r>
                <a14:m>
                  <m:oMath xmlns:m="http://schemas.openxmlformats.org/officeDocument/2006/math">
                    <m:r>
                      <a:rPr lang="en-GB" sz="2400" b="0" i="1" dirty="0" smtClean="0">
                        <a:solidFill>
                          <a:schemeClr val="tx1"/>
                        </a:solidFill>
                        <a:latin typeface="Cambria Math" panose="02040503050406030204" pitchFamily="18" charset="0"/>
                      </a:rPr>
                      <m:t> </m:t>
                    </m:r>
                    <m:r>
                      <a:rPr lang="en-GB" sz="2400" i="1" dirty="0" smtClean="0">
                        <a:solidFill>
                          <a:schemeClr val="tx1"/>
                        </a:solidFill>
                        <a:latin typeface="Cambria Math" panose="02040503050406030204" pitchFamily="18" charset="0"/>
                      </a:rPr>
                      <m:t>𝐴</m:t>
                    </m:r>
                  </m:oMath>
                </a14:m>
                <a:r>
                  <a:rPr lang="en-GB" sz="2400" dirty="0">
                    <a:solidFill>
                      <a:schemeClr val="tx1"/>
                    </a:solidFill>
                  </a:rPr>
                  <a:t>, we can use this construction to define beables (elements of reality) at </a:t>
                </a:r>
                <a14:m>
                  <m:oMath xmlns:m="http://schemas.openxmlformats.org/officeDocument/2006/math">
                    <m:r>
                      <m:rPr>
                        <m:sty m:val="p"/>
                      </m:rPr>
                      <a:rPr lang="en-GB" sz="2400" b="0" i="0" dirty="0" smtClean="0">
                        <a:solidFill>
                          <a:schemeClr val="tx1"/>
                        </a:solidFill>
                        <a:latin typeface="Cambria Math" panose="02040503050406030204" pitchFamily="18" charset="0"/>
                      </a:rPr>
                      <m:t>y</m:t>
                    </m:r>
                    <m:r>
                      <a:rPr lang="en-GB" sz="2400" b="0" i="0" dirty="0" smtClean="0">
                        <a:solidFill>
                          <a:schemeClr val="tx1"/>
                        </a:solidFill>
                        <a:latin typeface="Cambria Math" panose="02040503050406030204" pitchFamily="18" charset="0"/>
                      </a:rPr>
                      <m:t> .   </m:t>
                    </m:r>
                  </m:oMath>
                </a14:m>
                <a:endParaRPr lang="en-GB" sz="2400" b="0" dirty="0">
                  <a:solidFill>
                    <a:schemeClr val="tx1"/>
                  </a:solidFill>
                </a:endParaRPr>
              </a:p>
              <a:p>
                <a:endParaRPr lang="en-GB" sz="2400" dirty="0">
                  <a:solidFill>
                    <a:schemeClr val="tx1"/>
                  </a:solidFill>
                </a:endParaRPr>
              </a:p>
              <a:p>
                <a:r>
                  <a:rPr lang="en-GB" sz="2400" dirty="0">
                    <a:solidFill>
                      <a:schemeClr val="tx1"/>
                    </a:solidFill>
                  </a:rPr>
                  <a:t>We want the resulting beables to be asymptotically independent of the final hypersurface </a:t>
                </a:r>
                <a14:m>
                  <m:oMath xmlns:m="http://schemas.openxmlformats.org/officeDocument/2006/math">
                    <m:r>
                      <a:rPr lang="en-GB" sz="2400" i="1" dirty="0" smtClean="0">
                        <a:solidFill>
                          <a:schemeClr val="tx1"/>
                        </a:solidFill>
                        <a:latin typeface="Cambria Math" panose="02040503050406030204" pitchFamily="18" charset="0"/>
                      </a:rPr>
                      <m:t>𝑆</m:t>
                    </m:r>
                  </m:oMath>
                </a14:m>
                <a:r>
                  <a:rPr lang="en-GB" sz="2400" dirty="0">
                    <a:solidFill>
                      <a:schemeClr val="tx1"/>
                    </a:solidFill>
                  </a:rPr>
                  <a:t> .</a:t>
                </a:r>
              </a:p>
              <a:p>
                <a:endParaRPr lang="en-GB" sz="2400" dirty="0">
                  <a:solidFill>
                    <a:schemeClr val="tx1"/>
                  </a:solidFill>
                </a:endParaRPr>
              </a:p>
              <a:p>
                <a:r>
                  <a:rPr lang="en-GB" sz="2400" dirty="0">
                    <a:solidFill>
                      <a:schemeClr val="tx1"/>
                    </a:solidFill>
                  </a:rPr>
                  <a:t>A natural choice is to consider measurements of observables on particles/field excitations that travel at light speed, for instance </a:t>
                </a:r>
                <a:r>
                  <a:rPr lang="en-GB" sz="2400" i="1" dirty="0">
                    <a:solidFill>
                      <a:schemeClr val="tx1"/>
                    </a:solidFill>
                  </a:rPr>
                  <a:t>photons or gravitons</a:t>
                </a:r>
                <a:r>
                  <a:rPr lang="en-GB" sz="2400" dirty="0">
                    <a:solidFill>
                      <a:schemeClr val="tx1"/>
                    </a:solidFill>
                  </a:rPr>
                  <a:t>.   </a:t>
                </a:r>
              </a:p>
              <a:p>
                <a:endParaRPr lang="en-GB" sz="2400" dirty="0">
                  <a:solidFill>
                    <a:schemeClr val="accent4">
                      <a:lumMod val="75000"/>
                    </a:schemeClr>
                  </a:solidFill>
                </a:endParaRPr>
              </a:p>
              <a:p>
                <a:r>
                  <a:rPr lang="en-GB" sz="2400" b="1" dirty="0">
                    <a:solidFill>
                      <a:schemeClr val="accent5">
                        <a:lumMod val="50000"/>
                      </a:schemeClr>
                    </a:solidFill>
                  </a:rPr>
                  <a:t>Gravitons might arguably be the most natural fundamental choice.   </a:t>
                </a:r>
                <a:r>
                  <a:rPr lang="en-GB" sz="2400" dirty="0">
                    <a:solidFill>
                      <a:schemeClr val="accent5">
                        <a:lumMod val="50000"/>
                      </a:schemeClr>
                    </a:solidFill>
                  </a:rPr>
                  <a:t>But photons are also a quite natural choice and allow simpler model calculations.     </a:t>
                </a:r>
                <a:r>
                  <a:rPr lang="en-GB" sz="2400" b="1" dirty="0">
                    <a:solidFill>
                      <a:schemeClr val="accent5">
                        <a:lumMod val="50000"/>
                      </a:schemeClr>
                    </a:solidFill>
                  </a:rPr>
                  <a:t>So we focus initially on photons</a:t>
                </a:r>
                <a:r>
                  <a:rPr lang="en-GB" sz="2400" dirty="0">
                    <a:solidFill>
                      <a:schemeClr val="accent5">
                        <a:lumMod val="50000"/>
                      </a:schemeClr>
                    </a:solidFill>
                  </a:rPr>
                  <a:t>.    </a:t>
                </a:r>
              </a:p>
            </p:txBody>
          </p:sp>
        </mc:Choice>
        <mc:Fallback xmlns="">
          <p:sp>
            <p:nvSpPr>
              <p:cNvPr id="2" name="TextBox 1"/>
              <p:cNvSpPr txBox="1">
                <a:spLocks noRot="1" noChangeAspect="1" noMove="1" noResize="1" noEditPoints="1" noAdjustHandles="1" noChangeArrowheads="1" noChangeShapeType="1" noTextEdit="1"/>
              </p:cNvSpPr>
              <p:nvPr/>
            </p:nvSpPr>
            <p:spPr>
              <a:xfrm>
                <a:off x="227211" y="205572"/>
                <a:ext cx="11858445" cy="3785652"/>
              </a:xfrm>
              <a:prstGeom prst="rect">
                <a:avLst/>
              </a:prstGeom>
              <a:blipFill>
                <a:blip r:embed="rId2"/>
                <a:stretch>
                  <a:fillRect l="-771" t="-1288" r="-2364" b="-2738"/>
                </a:stretch>
              </a:blipFill>
            </p:spPr>
            <p:txBody>
              <a:bodyPr/>
              <a:lstStyle/>
              <a:p>
                <a:r>
                  <a:rPr lang="en-GB">
                    <a:noFill/>
                  </a:rPr>
                  <a:t> </a:t>
                </a:r>
              </a:p>
            </p:txBody>
          </p:sp>
        </mc:Fallback>
      </mc:AlternateContent>
      <p:cxnSp>
        <p:nvCxnSpPr>
          <p:cNvPr id="43" name="Straight Connector 42"/>
          <p:cNvCxnSpPr/>
          <p:nvPr/>
        </p:nvCxnSpPr>
        <p:spPr>
          <a:xfrm flipV="1">
            <a:off x="4756030" y="4048664"/>
            <a:ext cx="1725283" cy="198982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2973238" y="4031411"/>
            <a:ext cx="1788543" cy="198982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612257" y="6055744"/>
            <a:ext cx="500332" cy="369332"/>
          </a:xfrm>
          <a:prstGeom prst="rect">
            <a:avLst/>
          </a:prstGeom>
          <a:noFill/>
        </p:spPr>
        <p:txBody>
          <a:bodyPr wrap="square" rtlCol="0">
            <a:spAutoFit/>
          </a:bodyPr>
          <a:lstStyle/>
          <a:p>
            <a:r>
              <a:rPr lang="en-GB" dirty="0"/>
              <a:t>y</a:t>
            </a:r>
          </a:p>
        </p:txBody>
      </p:sp>
      <p:grpSp>
        <p:nvGrpSpPr>
          <p:cNvPr id="3" name="Group 2">
            <a:extLst>
              <a:ext uri="{FF2B5EF4-FFF2-40B4-BE49-F238E27FC236}">
                <a16:creationId xmlns:a16="http://schemas.microsoft.com/office/drawing/2014/main" id="{B43A6871-2DF7-E6E4-C8E8-1BF61EE7C129}"/>
              </a:ext>
            </a:extLst>
          </p:cNvPr>
          <p:cNvGrpSpPr/>
          <p:nvPr/>
        </p:nvGrpSpPr>
        <p:grpSpPr>
          <a:xfrm>
            <a:off x="2430856" y="4323944"/>
            <a:ext cx="5196600" cy="1967760"/>
            <a:chOff x="2430856" y="4323944"/>
            <a:chExt cx="5196600" cy="1967760"/>
          </a:xfrm>
        </p:grpSpPr>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470696" y="4653344"/>
                <a:ext cx="1209600" cy="1344960"/>
              </p14:xfrm>
            </p:contentPart>
          </mc:Choice>
          <mc:Fallback xmlns="">
            <p:pic>
              <p:nvPicPr>
                <p:cNvPr id="4" name="Ink 3"/>
                <p:cNvPicPr/>
                <p:nvPr/>
              </p:nvPicPr>
              <p:blipFill>
                <a:blip r:embed="rId4"/>
                <a:stretch>
                  <a:fillRect/>
                </a:stretch>
              </p:blipFill>
              <p:spPr>
                <a:xfrm>
                  <a:off x="5458820" y="4641467"/>
                  <a:ext cx="1233353" cy="136871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p14:cNvContentPartPr/>
                <p14:nvPr/>
              </p14:nvContentPartPr>
              <p14:xfrm>
                <a:off x="6503176" y="4323944"/>
                <a:ext cx="231480" cy="356760"/>
              </p14:xfrm>
            </p:contentPart>
          </mc:Choice>
          <mc:Fallback xmlns="">
            <p:pic>
              <p:nvPicPr>
                <p:cNvPr id="12" name="Ink 11"/>
                <p:cNvPicPr/>
                <p:nvPr/>
              </p:nvPicPr>
              <p:blipFill>
                <a:blip r:embed="rId6"/>
                <a:stretch>
                  <a:fillRect/>
                </a:stretch>
              </p:blipFill>
              <p:spPr>
                <a:xfrm>
                  <a:off x="6491314" y="4312076"/>
                  <a:ext cx="255203" cy="38049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p14:cNvContentPartPr/>
                <p14:nvPr/>
              </p14:nvContentPartPr>
              <p14:xfrm>
                <a:off x="6054256" y="4792664"/>
                <a:ext cx="1252080" cy="1289520"/>
              </p14:xfrm>
            </p:contentPart>
          </mc:Choice>
          <mc:Fallback xmlns="">
            <p:pic>
              <p:nvPicPr>
                <p:cNvPr id="13" name="Ink 12"/>
                <p:cNvPicPr/>
                <p:nvPr/>
              </p:nvPicPr>
              <p:blipFill>
                <a:blip r:embed="rId8"/>
                <a:stretch>
                  <a:fillRect/>
                </a:stretch>
              </p:blipFill>
              <p:spPr>
                <a:xfrm>
                  <a:off x="6042376" y="4780784"/>
                  <a:ext cx="1275840" cy="131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p14:cNvContentPartPr/>
                <p14:nvPr/>
              </p14:nvContentPartPr>
              <p14:xfrm>
                <a:off x="7171696" y="4450304"/>
                <a:ext cx="455760" cy="416880"/>
              </p14:xfrm>
            </p:contentPart>
          </mc:Choice>
          <mc:Fallback xmlns="">
            <p:pic>
              <p:nvPicPr>
                <p:cNvPr id="16" name="Ink 15"/>
                <p:cNvPicPr/>
                <p:nvPr/>
              </p:nvPicPr>
              <p:blipFill>
                <a:blip r:embed="rId10"/>
                <a:stretch>
                  <a:fillRect/>
                </a:stretch>
              </p:blipFill>
              <p:spPr>
                <a:xfrm>
                  <a:off x="7159816" y="4438434"/>
                  <a:ext cx="479520" cy="44061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p14:cNvContentPartPr/>
                <p14:nvPr/>
              </p14:nvContentPartPr>
              <p14:xfrm>
                <a:off x="2884456" y="4848464"/>
                <a:ext cx="1203840" cy="1230840"/>
              </p14:xfrm>
            </p:contentPart>
          </mc:Choice>
          <mc:Fallback xmlns="">
            <p:pic>
              <p:nvPicPr>
                <p:cNvPr id="19" name="Ink 18"/>
                <p:cNvPicPr/>
                <p:nvPr/>
              </p:nvPicPr>
              <p:blipFill>
                <a:blip r:embed="rId12"/>
                <a:stretch>
                  <a:fillRect/>
                </a:stretch>
              </p:blipFill>
              <p:spPr>
                <a:xfrm>
                  <a:off x="2872576" y="4836587"/>
                  <a:ext cx="1227600" cy="125459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 25"/>
                <p14:cNvContentPartPr/>
                <p14:nvPr/>
              </p14:nvContentPartPr>
              <p14:xfrm>
                <a:off x="2430856" y="5074184"/>
                <a:ext cx="1170360" cy="1217520"/>
              </p14:xfrm>
            </p:contentPart>
          </mc:Choice>
          <mc:Fallback xmlns="">
            <p:pic>
              <p:nvPicPr>
                <p:cNvPr id="26" name="Ink 25"/>
                <p:cNvPicPr/>
                <p:nvPr/>
              </p:nvPicPr>
              <p:blipFill>
                <a:blip r:embed="rId14"/>
                <a:stretch>
                  <a:fillRect/>
                </a:stretch>
              </p:blipFill>
              <p:spPr>
                <a:xfrm>
                  <a:off x="2418976" y="5062304"/>
                  <a:ext cx="1194120" cy="1241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p14:cNvContentPartPr/>
                <p14:nvPr/>
              </p14:nvContentPartPr>
              <p14:xfrm>
                <a:off x="2760256" y="4773944"/>
                <a:ext cx="743760" cy="686160"/>
              </p14:xfrm>
            </p:contentPart>
          </mc:Choice>
          <mc:Fallback xmlns="">
            <p:pic>
              <p:nvPicPr>
                <p:cNvPr id="28" name="Ink 27"/>
                <p:cNvPicPr/>
                <p:nvPr/>
              </p:nvPicPr>
              <p:blipFill>
                <a:blip r:embed="rId16"/>
                <a:stretch>
                  <a:fillRect/>
                </a:stretch>
              </p:blipFill>
              <p:spPr>
                <a:xfrm>
                  <a:off x="2748382" y="4762070"/>
                  <a:ext cx="767509" cy="709908"/>
                </a:xfrm>
                <a:prstGeom prst="rect">
                  <a:avLst/>
                </a:prstGeom>
              </p:spPr>
            </p:pic>
          </mc:Fallback>
        </mc:AlternateContent>
      </p:grpSp>
      <mc:AlternateContent xmlns:mc="http://schemas.openxmlformats.org/markup-compatibility/2006" xmlns:a14="http://schemas.microsoft.com/office/drawing/2010/main">
        <mc:Choice Requires="a14">
          <p:sp>
            <p:nvSpPr>
              <p:cNvPr id="29" name="TextBox 28"/>
              <p:cNvSpPr txBox="1"/>
              <p:nvPr/>
            </p:nvSpPr>
            <p:spPr>
              <a:xfrm>
                <a:off x="8118857" y="4323943"/>
                <a:ext cx="3601566" cy="2308324"/>
              </a:xfrm>
              <a:prstGeom prst="rect">
                <a:avLst/>
              </a:prstGeom>
              <a:noFill/>
              <a:ln>
                <a:solidFill>
                  <a:srgbClr val="00B0F0"/>
                </a:solidFill>
              </a:ln>
            </p:spPr>
            <p:txBody>
              <a:bodyPr wrap="square" rtlCol="0">
                <a:spAutoFit/>
              </a:bodyPr>
              <a:lstStyle/>
              <a:p>
                <a:r>
                  <a:rPr lang="en-GB" sz="2400" dirty="0">
                    <a:solidFill>
                      <a:schemeClr val="accent5"/>
                    </a:solidFill>
                  </a:rPr>
                  <a:t>Idea: Real physics at </a:t>
                </a:r>
                <a14:m>
                  <m:oMath xmlns:m="http://schemas.openxmlformats.org/officeDocument/2006/math">
                    <m:r>
                      <a:rPr lang="en-GB" sz="2400" b="0" i="1" smtClean="0">
                        <a:solidFill>
                          <a:schemeClr val="accent5"/>
                        </a:solidFill>
                        <a:latin typeface="Cambria Math" panose="02040503050406030204" pitchFamily="18" charset="0"/>
                      </a:rPr>
                      <m:t>𝑦</m:t>
                    </m:r>
                  </m:oMath>
                </a14:m>
                <a:r>
                  <a:rPr lang="en-GB" sz="2400" dirty="0">
                    <a:solidFill>
                      <a:schemeClr val="accent5"/>
                    </a:solidFill>
                  </a:rPr>
                  <a:t> is determined by the initial state and by observables of the electromagnetic field  radiating outside the future light cone of </a:t>
                </a:r>
                <a14:m>
                  <m:oMath xmlns:m="http://schemas.openxmlformats.org/officeDocument/2006/math">
                    <m:r>
                      <m:rPr>
                        <m:sty m:val="p"/>
                      </m:rPr>
                      <a:rPr lang="en-GB" sz="2400" b="0" i="0" dirty="0" smtClean="0">
                        <a:solidFill>
                          <a:schemeClr val="accent5"/>
                        </a:solidFill>
                        <a:latin typeface="Cambria Math" panose="02040503050406030204" pitchFamily="18" charset="0"/>
                      </a:rPr>
                      <m:t>y</m:t>
                    </m:r>
                    <m:r>
                      <a:rPr lang="en-GB" sz="2400" b="0" i="0" dirty="0" smtClean="0">
                        <a:solidFill>
                          <a:schemeClr val="accent5"/>
                        </a:solidFill>
                        <a:latin typeface="Cambria Math" panose="02040503050406030204" pitchFamily="18" charset="0"/>
                      </a:rPr>
                      <m:t> </m:t>
                    </m:r>
                    <m:r>
                      <a:rPr lang="en-GB" sz="2400" i="1" dirty="0" smtClean="0">
                        <a:solidFill>
                          <a:schemeClr val="accent5"/>
                        </a:solidFill>
                        <a:latin typeface="Cambria Math" panose="02040503050406030204" pitchFamily="18" charset="0"/>
                      </a:rPr>
                      <m:t> </m:t>
                    </m:r>
                  </m:oMath>
                </a14:m>
                <a:r>
                  <a:rPr lang="en-GB" sz="2400" dirty="0">
                    <a:solidFill>
                      <a:schemeClr val="accent5"/>
                    </a:solidFill>
                  </a:rPr>
                  <a:t>at future </a:t>
                </a:r>
                <a14:m>
                  <m:oMath xmlns:m="http://schemas.openxmlformats.org/officeDocument/2006/math">
                    <m:r>
                      <a:rPr lang="en-GB" sz="2400" b="0" i="1" smtClean="0">
                        <a:solidFill>
                          <a:schemeClr val="accent5"/>
                        </a:solidFill>
                        <a:latin typeface="Cambria Math" panose="02040503050406030204" pitchFamily="18" charset="0"/>
                      </a:rPr>
                      <m:t>∞</m:t>
                    </m:r>
                  </m:oMath>
                </a14:m>
                <a:endParaRPr lang="en-GB" sz="2400" dirty="0">
                  <a:solidFill>
                    <a:schemeClr val="accent5"/>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8118857" y="4323943"/>
                <a:ext cx="3601566" cy="2308324"/>
              </a:xfrm>
              <a:prstGeom prst="rect">
                <a:avLst/>
              </a:prstGeom>
              <a:blipFill>
                <a:blip r:embed="rId17"/>
                <a:stretch>
                  <a:fillRect l="-2530" t="-1837" r="-3879" b="-4724"/>
                </a:stretch>
              </a:blipFill>
              <a:ln>
                <a:solidFill>
                  <a:srgbClr val="00B0F0"/>
                </a:solidFill>
              </a:ln>
            </p:spPr>
            <p:txBody>
              <a:bodyPr/>
              <a:lstStyle/>
              <a:p>
                <a:r>
                  <a:rPr lang="en-GB">
                    <a:noFill/>
                  </a:rPr>
                  <a:t> </a:t>
                </a:r>
              </a:p>
            </p:txBody>
          </p:sp>
        </mc:Fallback>
      </mc:AlternateContent>
    </p:spTree>
    <p:extLst>
      <p:ext uri="{BB962C8B-B14F-4D97-AF65-F5344CB8AC3E}">
        <p14:creationId xmlns:p14="http://schemas.microsoft.com/office/powerpoint/2010/main" val="103010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lumMod val="75000"/>
                  </a:schemeClr>
                </a:solidFill>
              </a:rPr>
              <a:t>A cartoon version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621766"/>
                <a:ext cx="10515600" cy="4555197"/>
              </a:xfrm>
            </p:spPr>
            <p:txBody>
              <a:bodyPr/>
              <a:lstStyle/>
              <a:p>
                <a:r>
                  <a:rPr lang="en-GB" dirty="0">
                    <a:solidFill>
                      <a:srgbClr val="002060"/>
                    </a:solidFill>
                  </a:rPr>
                  <a:t>Consider for simplicity 1+1 dimensional Minkowski space-time</a:t>
                </a:r>
              </a:p>
              <a:p>
                <a:r>
                  <a:rPr lang="en-GB" dirty="0">
                    <a:solidFill>
                      <a:srgbClr val="002060"/>
                    </a:solidFill>
                  </a:rPr>
                  <a:t>Model “photons” as </a:t>
                </a:r>
                <a:r>
                  <a:rPr lang="en-GB" dirty="0" err="1">
                    <a:solidFill>
                      <a:srgbClr val="002060"/>
                    </a:solidFill>
                  </a:rPr>
                  <a:t>pointlike</a:t>
                </a:r>
                <a:r>
                  <a:rPr lang="en-GB" dirty="0">
                    <a:solidFill>
                      <a:srgbClr val="002060"/>
                    </a:solidFill>
                  </a:rPr>
                  <a:t> objects travelling L or R at light speed</a:t>
                </a:r>
              </a:p>
              <a:p>
                <a:r>
                  <a:rPr lang="en-GB" dirty="0">
                    <a:solidFill>
                      <a:srgbClr val="002060"/>
                    </a:solidFill>
                  </a:rPr>
                  <a:t>Consider a massive reflecting object from which the “photons” “bounce”, changing direction. </a:t>
                </a:r>
              </a:p>
              <a:p>
                <a:r>
                  <a:rPr lang="en-GB" dirty="0">
                    <a:solidFill>
                      <a:srgbClr val="002060"/>
                    </a:solidFill>
                  </a:rPr>
                  <a:t>Neglect momentum transfer, </a:t>
                </a:r>
              </a:p>
              <a:p>
                <a:pPr marL="0" indent="0">
                  <a:buNone/>
                </a:pPr>
                <a:r>
                  <a:rPr lang="en-GB" dirty="0">
                    <a:solidFill>
                      <a:srgbClr val="002060"/>
                    </a:solidFill>
                  </a:rPr>
                  <a:t>   wave function spread of object.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solidFill>
                      <a:srgbClr val="002060"/>
                    </a:solidFill>
                  </a:rPr>
                  <a:t> </a:t>
                </a:r>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Object begins in superposition </a:t>
                </a:r>
                <a14:m>
                  <m:oMath xmlns:m="http://schemas.openxmlformats.org/officeDocument/2006/math">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𝑎</m:t>
                    </m:r>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 | </m:t>
                    </m:r>
                    <m:sSub>
                      <m:sSubPr>
                        <m:ctrlP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𝑥</m:t>
                        </m:r>
                      </m:e>
                      <m: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1</m:t>
                        </m:r>
                      </m:sub>
                    </m:s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m:t>
                    </m:r>
                  </m:oMath>
                </a14:m>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14:m>
                  <m:oMath xmlns:m="http://schemas.openxmlformats.org/officeDocument/2006/math">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𝑏</m:t>
                    </m:r>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 | </m:t>
                    </m:r>
                    <m:sSub>
                      <m:sSubPr>
                        <m:ctrlP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ctrlPr>
                      </m:sSubPr>
                      <m:e>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𝑥</m:t>
                        </m:r>
                      </m:e>
                      <m: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2</m:t>
                        </m:r>
                      </m:sub>
                    </m:sSub>
                    <m:r>
                      <a:rPr kumimoji="0" lang="en-GB" sz="2800" b="0" i="1" u="none" strike="noStrike" kern="1200" cap="none" spc="0" normalizeH="0" baseline="0" noProof="0" smtClean="0">
                        <a:ln>
                          <a:noFill/>
                        </a:ln>
                        <a:solidFill>
                          <a:srgbClr val="4472C4">
                            <a:lumMod val="50000"/>
                          </a:srgbClr>
                        </a:solidFill>
                        <a:effectLst/>
                        <a:uLnTx/>
                        <a:uFillTx/>
                        <a:latin typeface="Cambria Math" panose="02040503050406030204" pitchFamily="18" charset="0"/>
                        <a:ea typeface="+mn-ea"/>
                        <a:cs typeface="+mn-cs"/>
                      </a:rPr>
                      <m:t>⟩</m:t>
                    </m:r>
                  </m:oMath>
                </a14:m>
                <a:r>
                  <a:rPr kumimoji="0" lang="en-GB" sz="2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p>
              <a:p>
                <a:pPr marL="0" indent="0">
                  <a:buNone/>
                </a:pPr>
                <a:endParaRPr lang="en-GB" dirty="0">
                  <a:solidFill>
                    <a:srgbClr val="00206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621766"/>
                <a:ext cx="10515600" cy="4555197"/>
              </a:xfrm>
              <a:blipFill>
                <a:blip r:embed="rId2"/>
                <a:stretch>
                  <a:fillRect l="-1043" t="-2142"/>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74" name="Ink 73"/>
              <p14:cNvContentPartPr/>
              <p14:nvPr/>
            </p14:nvContentPartPr>
            <p14:xfrm>
              <a:off x="6279616" y="925544"/>
              <a:ext cx="360" cy="360"/>
            </p14:xfrm>
          </p:contentPart>
        </mc:Choice>
        <mc:Fallback xmlns="">
          <p:pic>
            <p:nvPicPr>
              <p:cNvPr id="74" name="Ink 73"/>
              <p:cNvPicPr/>
              <p:nvPr/>
            </p:nvPicPr>
            <p:blipFill/>
            <p:spPr/>
          </p:pic>
        </mc:Fallback>
      </mc:AlternateContent>
      <p:pic>
        <p:nvPicPr>
          <p:cNvPr id="18" name="Picture 17">
            <a:extLst>
              <a:ext uri="{FF2B5EF4-FFF2-40B4-BE49-F238E27FC236}">
                <a16:creationId xmlns:a16="http://schemas.microsoft.com/office/drawing/2014/main" id="{5B1C1DAA-2ECF-4D0B-8BDA-609251D62898}"/>
              </a:ext>
            </a:extLst>
          </p:cNvPr>
          <p:cNvPicPr>
            <a:picLocks noChangeAspect="1"/>
          </p:cNvPicPr>
          <p:nvPr/>
        </p:nvPicPr>
        <p:blipFill>
          <a:blip r:embed="rId4"/>
          <a:stretch>
            <a:fillRect/>
          </a:stretch>
        </p:blipFill>
        <p:spPr>
          <a:xfrm>
            <a:off x="7940869" y="3071762"/>
            <a:ext cx="4197073" cy="3338337"/>
          </a:xfrm>
          <a:prstGeom prst="rect">
            <a:avLst/>
          </a:prstGeom>
        </p:spPr>
      </p:pic>
      <p:sp>
        <p:nvSpPr>
          <p:cNvPr id="6" name="TextBox 5">
            <a:extLst>
              <a:ext uri="{FF2B5EF4-FFF2-40B4-BE49-F238E27FC236}">
                <a16:creationId xmlns:a16="http://schemas.microsoft.com/office/drawing/2014/main" id="{1965B672-0404-4580-AE36-033DAC1F8CB8}"/>
              </a:ext>
            </a:extLst>
          </p:cNvPr>
          <p:cNvSpPr txBox="1"/>
          <p:nvPr/>
        </p:nvSpPr>
        <p:spPr>
          <a:xfrm>
            <a:off x="5885437" y="5886879"/>
            <a:ext cx="2615900" cy="523220"/>
          </a:xfrm>
          <a:prstGeom prst="rect">
            <a:avLst/>
          </a:prstGeom>
          <a:noFill/>
          <a:ln>
            <a:solidFill>
              <a:srgbClr val="0070C0"/>
            </a:solidFill>
          </a:ln>
        </p:spPr>
        <p:txBody>
          <a:bodyPr wrap="square" rtlCol="0">
            <a:spAutoFit/>
          </a:bodyPr>
          <a:lstStyle/>
          <a:p>
            <a:r>
              <a:rPr lang="en-GB" sz="1400" dirty="0">
                <a:solidFill>
                  <a:srgbClr val="0070C0"/>
                </a:solidFill>
              </a:rPr>
              <a:t>Thanks to Jeremy Butterfield </a:t>
            </a:r>
          </a:p>
          <a:p>
            <a:r>
              <a:rPr lang="en-GB" sz="1400" dirty="0">
                <a:solidFill>
                  <a:srgbClr val="0070C0"/>
                </a:solidFill>
              </a:rPr>
              <a:t>and Bryan Roberts for diagram</a:t>
            </a:r>
          </a:p>
        </p:txBody>
      </p:sp>
    </p:spTree>
    <p:extLst>
      <p:ext uri="{BB962C8B-B14F-4D97-AF65-F5344CB8AC3E}">
        <p14:creationId xmlns:p14="http://schemas.microsoft.com/office/powerpoint/2010/main" val="97481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5111</Words>
  <Application>Microsoft Office PowerPoint</Application>
  <PresentationFormat>Widescreen</PresentationFormat>
  <Paragraphs>515</Paragraphs>
  <Slides>56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CMR9</vt:lpstr>
      <vt:lpstr>Arial</vt:lpstr>
      <vt:lpstr>Calibri</vt:lpstr>
      <vt:lpstr>Calibri Light</vt:lpstr>
      <vt:lpstr>Cambria Math</vt:lpstr>
      <vt:lpstr>Segoe UI</vt:lpstr>
      <vt:lpstr>Wingdings</vt:lpstr>
      <vt:lpstr>Office Theme</vt:lpstr>
      <vt:lpstr>Quantum Reality from Late Time Boundary Conditions: Problems and Possibilities</vt:lpstr>
      <vt:lpstr>“Real world interpretations” of quantum theory  (AK Found. Phys. 42, 3 (2012), arXiv:0708.3710 (2007); Phil. Trans. R. Soc. A 373: 20140241 (2014); Phys. Rev. A 96, 062121 (2017), arXiv:1608.04805; Butterfield, J., &amp; Marsh, B. (2019). Journal of Physics: Conference Series, 1275, Article 1; also work in progress)</vt:lpstr>
      <vt:lpstr>I focus in this talk on one proposal: spacelike final measurements determine beables at each y . (AK 2014, 2017)  (Other options are also interesting.   All proposals incl this one have problems. Thinking about new variations of this proposal.     Work in progress!)      </vt:lpstr>
      <vt:lpstr>Proposal: spacelike final measurements determine beables at each y            (AK 2014, 2016) </vt:lpstr>
      <vt:lpstr>Proposal: spacelike final measurements determine beables at each y</vt:lpstr>
      <vt:lpstr>Asymptotic hypothesis</vt:lpstr>
      <vt:lpstr>Are our asymptotic assumptions reasonable?      </vt:lpstr>
      <vt:lpstr>PowerPoint Presentation</vt:lpstr>
      <vt:lpstr>A cartoon version </vt:lpstr>
      <vt:lpstr>A cartoon version (cont.)</vt:lpstr>
      <vt:lpstr>PowerPoint Presentation</vt:lpstr>
      <vt:lpstr>PowerPoint Presentation</vt:lpstr>
      <vt:lpstr>Somewhat more realistic models  (AK, Phys. Rev. A 96, 062121 (2017)) </vt:lpstr>
      <vt:lpstr>Postulates for Photon wave function models</vt:lpstr>
      <vt:lpstr>Example: two level cascade decay </vt:lpstr>
      <vt:lpstr>PowerPoint Presentation</vt:lpstr>
      <vt:lpstr>Key points for more realistic discussion </vt:lpstr>
      <vt:lpstr>Key points for more realistic discussion </vt:lpstr>
      <vt:lpstr>Key points for more realistic discussion </vt:lpstr>
      <vt:lpstr>Another disclaimer and problem</vt:lpstr>
      <vt:lpstr>Problem: is this ontology consistent with conscious perception?  </vt:lpstr>
      <vt:lpstr>How long does it take for a photon or graviton record of perception to be created (and forever stay) outside the future light cone?</vt:lpstr>
      <vt:lpstr>Or, for models with no light cone condition: how long does it take for a photon or graviton record of conscious perceptions to be permanently created (anywhere)? </vt:lpstr>
      <vt:lpstr>Analysing perception-related decoherence</vt:lpstr>
      <vt:lpstr>Analysing perception-related decoherence: problems</vt:lpstr>
      <vt:lpstr>Analysing perception-related decoherence: problems</vt:lpstr>
      <vt:lpstr>Analysing perception-related decoherence: problems</vt:lpstr>
      <vt:lpstr>Analysing perception-related decoherence: problems</vt:lpstr>
      <vt:lpstr>Aligning ontology and consciousness: questions</vt:lpstr>
      <vt:lpstr>PowerPoint Presentation</vt:lpstr>
      <vt:lpstr>PowerPoint Presentation</vt:lpstr>
      <vt:lpstr>PowerPoint Presentation</vt:lpstr>
      <vt:lpstr>PowerPoint Presentation</vt:lpstr>
      <vt:lpstr>PowerPoint Presentation</vt:lpstr>
      <vt:lpstr>Summary and conclusions: </vt:lpstr>
      <vt:lpstr>Summary and conclusions: </vt:lpstr>
      <vt:lpstr>What picture of quantum theory and nature emerges if these ideas are on the right lines? </vt:lpstr>
      <vt:lpstr>PowerPoint Presentation</vt:lpstr>
      <vt:lpstr>How long does it take for an irreversible photon or graviton record to be outside the future light cone?</vt:lpstr>
      <vt:lpstr>PowerPoint Presentation</vt:lpstr>
      <vt:lpstr>Block universe picture</vt:lpstr>
      <vt:lpstr>PowerPoint Presentation</vt:lpstr>
      <vt:lpstr>PowerPoint Presentation</vt:lpstr>
      <vt:lpstr>PowerPoint Presentation</vt:lpstr>
      <vt:lpstr>PowerPoint Presentation</vt:lpstr>
      <vt:lpstr>Do they give physically sensible pictures of quasiclassical physics in the model's beables? </vt:lpstr>
      <vt:lpstr>Some problems for future work … </vt:lpstr>
      <vt:lpstr>Example: spherical container in superposition collapsed by photon emitted from atom </vt:lpstr>
      <vt:lpstr>Example: object position collapsed by photon emitted from atom (cont.) </vt:lpstr>
      <vt:lpstr>Generalisations of quantum theory  (AK, “Beyond Boundary Conditions: General Cosmological Theories”, Proc. of COSMO-97 (1998), arXiv:0905.0632 ;  AK, “Beable-Guided Quantum Theory: Generalising Quantum Probability Laws”, Phys. Rev. A 87, 022105 (2013); AK, “Hodology”, arXiv:2004.08223)</vt:lpstr>
      <vt:lpstr>We can illustrate these theories using constrained versions of an Ehrenfest urn model</vt:lpstr>
      <vt:lpstr>PowerPoint Presentation</vt:lpstr>
      <vt:lpstr>PowerPoint Presentation</vt:lpstr>
      <vt:lpstr>Cosmological implications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Reality via Late Time Photodetection</dc:title>
  <dc:creator>Adrian Kent</dc:creator>
  <cp:lastModifiedBy>Adrian Kent</cp:lastModifiedBy>
  <cp:revision>117</cp:revision>
  <dcterms:created xsi:type="dcterms:W3CDTF">2016-12-04T13:36:19Z</dcterms:created>
  <dcterms:modified xsi:type="dcterms:W3CDTF">2026-06-02T20:37:54Z</dcterms:modified>
</cp:coreProperties>
</file>